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23" r:id="rId3"/>
    <p:sldId id="367" r:id="rId4"/>
    <p:sldId id="303" r:id="rId5"/>
    <p:sldId id="306" r:id="rId6"/>
    <p:sldId id="307" r:id="rId7"/>
    <p:sldId id="368" r:id="rId8"/>
    <p:sldId id="308" r:id="rId9"/>
    <p:sldId id="310" r:id="rId10"/>
    <p:sldId id="369" r:id="rId11"/>
    <p:sldId id="312" r:id="rId12"/>
    <p:sldId id="371" r:id="rId13"/>
    <p:sldId id="313" r:id="rId14"/>
    <p:sldId id="374" r:id="rId15"/>
    <p:sldId id="372" r:id="rId16"/>
    <p:sldId id="373" r:id="rId17"/>
    <p:sldId id="366" r:id="rId18"/>
    <p:sldId id="370" r:id="rId1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 Dia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FF"/>
    <a:srgbClr val="CC99FF"/>
    <a:srgbClr val="006666"/>
    <a:srgbClr val="FF66FF"/>
    <a:srgbClr val="FFCCFF"/>
    <a:srgbClr val="00FFFF"/>
    <a:srgbClr val="141C35"/>
    <a:srgbClr val="14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2"/>
    <p:restoredTop sz="95331" autoAdjust="0"/>
  </p:normalViewPr>
  <p:slideViewPr>
    <p:cSldViewPr snapToGrid="0" snapToObjects="1">
      <p:cViewPr varScale="1">
        <p:scale>
          <a:sx n="114" d="100"/>
          <a:sy n="114" d="100"/>
        </p:scale>
        <p:origin x="17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539C-DDF3-AC46-8B9D-2E762AE448C0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C0A5-FBF0-BA4F-A7ED-D301001CE6F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954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1975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academica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administativa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logros y actividades a destacar.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789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2/8/20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egonzal@javeriana.edu.co" TargetMode="External"/><Relationship Id="rId4" Type="http://schemas.openxmlformats.org/officeDocument/2006/relationships/hyperlink" Target="mailto:rueda-andrea@javeriana.edu.c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5f24d699dfd2410db873d9e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Introducción 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723788" y="5639886"/>
            <a:ext cx="8456166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Rueda, PhD</a:t>
            </a:r>
            <a:b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González, PhD</a:t>
            </a: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3" name="Imagen 2" descr="Logo Pontificia Universidad Javeriana">
            <a:extLst>
              <a:ext uri="{FF2B5EF4-FFF2-40B4-BE49-F238E27FC236}">
                <a16:creationId xmlns:a16="http://schemas.microsoft.com/office/drawing/2014/main" id="{7B22AE67-D06B-F140-9701-6B6AEF6A6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414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 – Introducción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– Agentes y Sistemas </a:t>
            </a:r>
            <a:r>
              <a:rPr lang="es-CO" altLang="es-CO" sz="4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Multiagente</a:t>
            </a: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Casos de estudio</a:t>
            </a:r>
          </a:p>
        </p:txBody>
      </p:sp>
    </p:spTree>
    <p:extLst>
      <p:ext uri="{BB962C8B-B14F-4D97-AF65-F5344CB8AC3E}">
        <p14:creationId xmlns:p14="http://schemas.microsoft.com/office/powerpoint/2010/main" val="411738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" y="20496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- Características</a:t>
            </a:r>
          </a:p>
        </p:txBody>
      </p:sp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4884675" y="2582113"/>
            <a:ext cx="3335338" cy="2030412"/>
            <a:chOff x="3456" y="912"/>
            <a:chExt cx="2101" cy="1279"/>
          </a:xfrm>
        </p:grpSpPr>
        <p:grpSp>
          <p:nvGrpSpPr>
            <p:cNvPr id="24" name="Group 3"/>
            <p:cNvGrpSpPr>
              <a:grpSpLocks/>
            </p:cNvGrpSpPr>
            <p:nvPr/>
          </p:nvGrpSpPr>
          <p:grpSpPr bwMode="auto">
            <a:xfrm>
              <a:off x="4992" y="1248"/>
              <a:ext cx="565" cy="520"/>
              <a:chOff x="1358" y="2465"/>
              <a:chExt cx="565" cy="520"/>
            </a:xfrm>
          </p:grpSpPr>
          <p:sp>
            <p:nvSpPr>
              <p:cNvPr id="76" name="Freeform 4"/>
              <p:cNvSpPr>
                <a:spLocks/>
              </p:cNvSpPr>
              <p:nvPr/>
            </p:nvSpPr>
            <p:spPr bwMode="auto">
              <a:xfrm>
                <a:off x="1387" y="2761"/>
                <a:ext cx="76" cy="29"/>
              </a:xfrm>
              <a:custGeom>
                <a:avLst/>
                <a:gdLst/>
                <a:ahLst/>
                <a:cxnLst>
                  <a:cxn ang="0">
                    <a:pos x="54" y="7"/>
                  </a:cxn>
                  <a:cxn ang="0">
                    <a:pos x="54" y="15"/>
                  </a:cxn>
                  <a:cxn ang="0">
                    <a:pos x="52" y="22"/>
                  </a:cxn>
                  <a:cxn ang="0">
                    <a:pos x="46" y="26"/>
                  </a:cxn>
                  <a:cxn ang="0">
                    <a:pos x="40" y="31"/>
                  </a:cxn>
                  <a:cxn ang="0">
                    <a:pos x="35" y="31"/>
                  </a:cxn>
                  <a:cxn ang="0">
                    <a:pos x="29" y="31"/>
                  </a:cxn>
                  <a:cxn ang="0">
                    <a:pos x="23" y="31"/>
                  </a:cxn>
                  <a:cxn ang="0">
                    <a:pos x="17" y="29"/>
                  </a:cxn>
                  <a:cxn ang="0">
                    <a:pos x="13" y="28"/>
                  </a:cxn>
                  <a:cxn ang="0">
                    <a:pos x="8" y="25"/>
                  </a:cxn>
                  <a:cxn ang="0">
                    <a:pos x="3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10" y="5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43" y="0"/>
                  </a:cxn>
                  <a:cxn ang="0">
                    <a:pos x="48" y="2"/>
                  </a:cxn>
                  <a:cxn ang="0">
                    <a:pos x="54" y="7"/>
                  </a:cxn>
                </a:cxnLst>
                <a:rect l="0" t="0" r="r" b="b"/>
                <a:pathLst>
                  <a:path w="54" h="31">
                    <a:moveTo>
                      <a:pt x="54" y="7"/>
                    </a:moveTo>
                    <a:lnTo>
                      <a:pt x="54" y="15"/>
                    </a:lnTo>
                    <a:lnTo>
                      <a:pt x="52" y="22"/>
                    </a:lnTo>
                    <a:lnTo>
                      <a:pt x="46" y="26"/>
                    </a:lnTo>
                    <a:lnTo>
                      <a:pt x="40" y="31"/>
                    </a:lnTo>
                    <a:lnTo>
                      <a:pt x="35" y="31"/>
                    </a:lnTo>
                    <a:lnTo>
                      <a:pt x="29" y="31"/>
                    </a:lnTo>
                    <a:lnTo>
                      <a:pt x="23" y="31"/>
                    </a:lnTo>
                    <a:lnTo>
                      <a:pt x="17" y="29"/>
                    </a:lnTo>
                    <a:lnTo>
                      <a:pt x="13" y="28"/>
                    </a:lnTo>
                    <a:lnTo>
                      <a:pt x="8" y="25"/>
                    </a:lnTo>
                    <a:lnTo>
                      <a:pt x="3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10" y="5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48" y="2"/>
                    </a:lnTo>
                    <a:lnTo>
                      <a:pt x="54" y="7"/>
                    </a:lnTo>
                    <a:close/>
                  </a:path>
                </a:pathLst>
              </a:custGeom>
              <a:solidFill>
                <a:srgbClr val="7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>
                <a:off x="1610" y="2825"/>
                <a:ext cx="128" cy="65"/>
              </a:xfrm>
              <a:custGeom>
                <a:avLst/>
                <a:gdLst/>
                <a:ahLst/>
                <a:cxnLst>
                  <a:cxn ang="0">
                    <a:pos x="89" y="53"/>
                  </a:cxn>
                  <a:cxn ang="0">
                    <a:pos x="84" y="60"/>
                  </a:cxn>
                  <a:cxn ang="0">
                    <a:pos x="78" y="65"/>
                  </a:cxn>
                  <a:cxn ang="0">
                    <a:pos x="70" y="67"/>
                  </a:cxn>
                  <a:cxn ang="0">
                    <a:pos x="62" y="68"/>
                  </a:cxn>
                  <a:cxn ang="0">
                    <a:pos x="54" y="68"/>
                  </a:cxn>
                  <a:cxn ang="0">
                    <a:pos x="46" y="67"/>
                  </a:cxn>
                  <a:cxn ang="0">
                    <a:pos x="38" y="66"/>
                  </a:cxn>
                  <a:cxn ang="0">
                    <a:pos x="31" y="64"/>
                  </a:cxn>
                  <a:cxn ang="0">
                    <a:pos x="22" y="59"/>
                  </a:cxn>
                  <a:cxn ang="0">
                    <a:pos x="14" y="54"/>
                  </a:cxn>
                  <a:cxn ang="0">
                    <a:pos x="6" y="47"/>
                  </a:cxn>
                  <a:cxn ang="0">
                    <a:pos x="0" y="39"/>
                  </a:cxn>
                  <a:cxn ang="0">
                    <a:pos x="75" y="0"/>
                  </a:cxn>
                  <a:cxn ang="0">
                    <a:pos x="83" y="12"/>
                  </a:cxn>
                  <a:cxn ang="0">
                    <a:pos x="89" y="24"/>
                  </a:cxn>
                  <a:cxn ang="0">
                    <a:pos x="91" y="38"/>
                  </a:cxn>
                  <a:cxn ang="0">
                    <a:pos x="89" y="53"/>
                  </a:cxn>
                </a:cxnLst>
                <a:rect l="0" t="0" r="r" b="b"/>
                <a:pathLst>
                  <a:path w="91" h="68">
                    <a:moveTo>
                      <a:pt x="89" y="53"/>
                    </a:moveTo>
                    <a:lnTo>
                      <a:pt x="84" y="60"/>
                    </a:lnTo>
                    <a:lnTo>
                      <a:pt x="78" y="65"/>
                    </a:lnTo>
                    <a:lnTo>
                      <a:pt x="70" y="67"/>
                    </a:lnTo>
                    <a:lnTo>
                      <a:pt x="62" y="68"/>
                    </a:lnTo>
                    <a:lnTo>
                      <a:pt x="54" y="68"/>
                    </a:lnTo>
                    <a:lnTo>
                      <a:pt x="46" y="67"/>
                    </a:lnTo>
                    <a:lnTo>
                      <a:pt x="38" y="66"/>
                    </a:lnTo>
                    <a:lnTo>
                      <a:pt x="31" y="64"/>
                    </a:lnTo>
                    <a:lnTo>
                      <a:pt x="22" y="59"/>
                    </a:lnTo>
                    <a:lnTo>
                      <a:pt x="14" y="54"/>
                    </a:lnTo>
                    <a:lnTo>
                      <a:pt x="6" y="47"/>
                    </a:lnTo>
                    <a:lnTo>
                      <a:pt x="0" y="39"/>
                    </a:lnTo>
                    <a:lnTo>
                      <a:pt x="75" y="0"/>
                    </a:lnTo>
                    <a:lnTo>
                      <a:pt x="83" y="12"/>
                    </a:lnTo>
                    <a:lnTo>
                      <a:pt x="89" y="24"/>
                    </a:lnTo>
                    <a:lnTo>
                      <a:pt x="91" y="38"/>
                    </a:lnTo>
                    <a:lnTo>
                      <a:pt x="89" y="53"/>
                    </a:lnTo>
                    <a:close/>
                  </a:path>
                </a:pathLst>
              </a:custGeom>
              <a:solidFill>
                <a:srgbClr val="7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8" name="Freeform 6"/>
              <p:cNvSpPr>
                <a:spLocks/>
              </p:cNvSpPr>
              <p:nvPr/>
            </p:nvSpPr>
            <p:spPr bwMode="auto">
              <a:xfrm>
                <a:off x="1381" y="2478"/>
                <a:ext cx="453" cy="484"/>
              </a:xfrm>
              <a:custGeom>
                <a:avLst/>
                <a:gdLst/>
                <a:ahLst/>
                <a:cxnLst>
                  <a:cxn ang="0">
                    <a:pos x="53" y="220"/>
                  </a:cxn>
                  <a:cxn ang="0">
                    <a:pos x="207" y="102"/>
                  </a:cxn>
                  <a:cxn ang="0">
                    <a:pos x="298" y="235"/>
                  </a:cxn>
                  <a:cxn ang="0">
                    <a:pos x="389" y="178"/>
                  </a:cxn>
                  <a:cxn ang="0">
                    <a:pos x="437" y="0"/>
                  </a:cxn>
                  <a:cxn ang="0">
                    <a:pos x="615" y="40"/>
                  </a:cxn>
                  <a:cxn ang="0">
                    <a:pos x="591" y="220"/>
                  </a:cxn>
                  <a:cxn ang="0">
                    <a:pos x="672" y="287"/>
                  </a:cxn>
                  <a:cxn ang="0">
                    <a:pos x="842" y="245"/>
                  </a:cxn>
                  <a:cxn ang="0">
                    <a:pos x="904" y="414"/>
                  </a:cxn>
                  <a:cxn ang="0">
                    <a:pos x="779" y="471"/>
                  </a:cxn>
                  <a:cxn ang="0">
                    <a:pos x="741" y="680"/>
                  </a:cxn>
                  <a:cxn ang="0">
                    <a:pos x="823" y="762"/>
                  </a:cxn>
                  <a:cxn ang="0">
                    <a:pos x="703" y="937"/>
                  </a:cxn>
                  <a:cxn ang="0">
                    <a:pos x="596" y="825"/>
                  </a:cxn>
                  <a:cxn ang="0">
                    <a:pos x="471" y="855"/>
                  </a:cxn>
                  <a:cxn ang="0">
                    <a:pos x="442" y="967"/>
                  </a:cxn>
                  <a:cxn ang="0">
                    <a:pos x="269" y="952"/>
                  </a:cxn>
                  <a:cxn ang="0">
                    <a:pos x="264" y="828"/>
                  </a:cxn>
                  <a:cxn ang="0">
                    <a:pos x="169" y="722"/>
                  </a:cxn>
                  <a:cxn ang="0">
                    <a:pos x="53" y="752"/>
                  </a:cxn>
                  <a:cxn ang="0">
                    <a:pos x="0" y="543"/>
                  </a:cxn>
                  <a:cxn ang="0">
                    <a:pos x="106" y="486"/>
                  </a:cxn>
                  <a:cxn ang="0">
                    <a:pos x="125" y="348"/>
                  </a:cxn>
                  <a:cxn ang="0">
                    <a:pos x="53" y="220"/>
                  </a:cxn>
                  <a:cxn ang="0">
                    <a:pos x="53" y="220"/>
                  </a:cxn>
                </a:cxnLst>
                <a:rect l="0" t="0" r="r" b="b"/>
                <a:pathLst>
                  <a:path w="904" h="967">
                    <a:moveTo>
                      <a:pt x="53" y="220"/>
                    </a:moveTo>
                    <a:lnTo>
                      <a:pt x="207" y="102"/>
                    </a:lnTo>
                    <a:lnTo>
                      <a:pt x="298" y="235"/>
                    </a:lnTo>
                    <a:lnTo>
                      <a:pt x="389" y="178"/>
                    </a:lnTo>
                    <a:lnTo>
                      <a:pt x="437" y="0"/>
                    </a:lnTo>
                    <a:lnTo>
                      <a:pt x="615" y="40"/>
                    </a:lnTo>
                    <a:lnTo>
                      <a:pt x="591" y="220"/>
                    </a:lnTo>
                    <a:lnTo>
                      <a:pt x="672" y="287"/>
                    </a:lnTo>
                    <a:lnTo>
                      <a:pt x="842" y="245"/>
                    </a:lnTo>
                    <a:lnTo>
                      <a:pt x="904" y="414"/>
                    </a:lnTo>
                    <a:lnTo>
                      <a:pt x="779" y="471"/>
                    </a:lnTo>
                    <a:lnTo>
                      <a:pt x="741" y="680"/>
                    </a:lnTo>
                    <a:lnTo>
                      <a:pt x="823" y="762"/>
                    </a:lnTo>
                    <a:lnTo>
                      <a:pt x="703" y="937"/>
                    </a:lnTo>
                    <a:lnTo>
                      <a:pt x="596" y="825"/>
                    </a:lnTo>
                    <a:lnTo>
                      <a:pt x="471" y="855"/>
                    </a:lnTo>
                    <a:lnTo>
                      <a:pt x="442" y="967"/>
                    </a:lnTo>
                    <a:lnTo>
                      <a:pt x="269" y="952"/>
                    </a:lnTo>
                    <a:lnTo>
                      <a:pt x="264" y="828"/>
                    </a:lnTo>
                    <a:lnTo>
                      <a:pt x="169" y="722"/>
                    </a:lnTo>
                    <a:lnTo>
                      <a:pt x="53" y="752"/>
                    </a:lnTo>
                    <a:lnTo>
                      <a:pt x="0" y="543"/>
                    </a:lnTo>
                    <a:lnTo>
                      <a:pt x="106" y="486"/>
                    </a:lnTo>
                    <a:lnTo>
                      <a:pt x="125" y="348"/>
                    </a:lnTo>
                    <a:lnTo>
                      <a:pt x="53" y="220"/>
                    </a:lnTo>
                    <a:lnTo>
                      <a:pt x="53" y="22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9" name="Freeform 7"/>
              <p:cNvSpPr>
                <a:spLocks/>
              </p:cNvSpPr>
              <p:nvPr/>
            </p:nvSpPr>
            <p:spPr bwMode="auto">
              <a:xfrm>
                <a:off x="1488" y="2648"/>
                <a:ext cx="198" cy="232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47" y="133"/>
                  </a:cxn>
                  <a:cxn ang="0">
                    <a:pos x="191" y="241"/>
                  </a:cxn>
                  <a:cxn ang="0">
                    <a:pos x="299" y="241"/>
                  </a:cxn>
                  <a:cxn ang="0">
                    <a:pos x="398" y="173"/>
                  </a:cxn>
                  <a:cxn ang="0">
                    <a:pos x="373" y="388"/>
                  </a:cxn>
                  <a:cxn ang="0">
                    <a:pos x="242" y="464"/>
                  </a:cxn>
                  <a:cxn ang="0">
                    <a:pos x="54" y="384"/>
                  </a:cxn>
                  <a:cxn ang="0">
                    <a:pos x="0" y="255"/>
                  </a:cxn>
                  <a:cxn ang="0">
                    <a:pos x="94" y="84"/>
                  </a:cxn>
                  <a:cxn ang="0">
                    <a:pos x="189" y="0"/>
                  </a:cxn>
                  <a:cxn ang="0">
                    <a:pos x="189" y="0"/>
                  </a:cxn>
                </a:cxnLst>
                <a:rect l="0" t="0" r="r" b="b"/>
                <a:pathLst>
                  <a:path w="398" h="464">
                    <a:moveTo>
                      <a:pt x="189" y="0"/>
                    </a:moveTo>
                    <a:lnTo>
                      <a:pt x="147" y="133"/>
                    </a:lnTo>
                    <a:lnTo>
                      <a:pt x="191" y="241"/>
                    </a:lnTo>
                    <a:lnTo>
                      <a:pt x="299" y="241"/>
                    </a:lnTo>
                    <a:lnTo>
                      <a:pt x="398" y="173"/>
                    </a:lnTo>
                    <a:lnTo>
                      <a:pt x="373" y="388"/>
                    </a:lnTo>
                    <a:lnTo>
                      <a:pt x="242" y="464"/>
                    </a:lnTo>
                    <a:lnTo>
                      <a:pt x="54" y="384"/>
                    </a:lnTo>
                    <a:lnTo>
                      <a:pt x="0" y="255"/>
                    </a:lnTo>
                    <a:lnTo>
                      <a:pt x="94" y="84"/>
                    </a:lnTo>
                    <a:lnTo>
                      <a:pt x="189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0" name="Freeform 8"/>
              <p:cNvSpPr>
                <a:spLocks/>
              </p:cNvSpPr>
              <p:nvPr/>
            </p:nvSpPr>
            <p:spPr bwMode="auto">
              <a:xfrm>
                <a:off x="1412" y="2575"/>
                <a:ext cx="83" cy="15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168" y="116"/>
                  </a:cxn>
                  <a:cxn ang="0">
                    <a:pos x="114" y="195"/>
                  </a:cxn>
                  <a:cxn ang="0">
                    <a:pos x="95" y="313"/>
                  </a:cxn>
                  <a:cxn ang="0">
                    <a:pos x="46" y="292"/>
                  </a:cxn>
                  <a:cxn ang="0">
                    <a:pos x="65" y="154"/>
                  </a:cxn>
                  <a:cxn ang="0">
                    <a:pos x="0" y="45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168" h="313">
                    <a:moveTo>
                      <a:pt x="42" y="0"/>
                    </a:moveTo>
                    <a:lnTo>
                      <a:pt x="168" y="116"/>
                    </a:lnTo>
                    <a:lnTo>
                      <a:pt x="114" y="195"/>
                    </a:lnTo>
                    <a:lnTo>
                      <a:pt x="95" y="313"/>
                    </a:lnTo>
                    <a:lnTo>
                      <a:pt x="46" y="292"/>
                    </a:lnTo>
                    <a:lnTo>
                      <a:pt x="65" y="154"/>
                    </a:lnTo>
                    <a:lnTo>
                      <a:pt x="0" y="45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1" name="Freeform 9"/>
              <p:cNvSpPr>
                <a:spLocks/>
              </p:cNvSpPr>
              <p:nvPr/>
            </p:nvSpPr>
            <p:spPr bwMode="auto">
              <a:xfrm>
                <a:off x="1394" y="2759"/>
                <a:ext cx="399" cy="21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46" y="118"/>
                  </a:cxn>
                  <a:cxn ang="0">
                    <a:pos x="152" y="77"/>
                  </a:cxn>
                  <a:cxn ang="0">
                    <a:pos x="219" y="0"/>
                  </a:cxn>
                  <a:cxn ang="0">
                    <a:pos x="392" y="208"/>
                  </a:cxn>
                  <a:cxn ang="0">
                    <a:pos x="561" y="168"/>
                  </a:cxn>
                  <a:cxn ang="0">
                    <a:pos x="622" y="145"/>
                  </a:cxn>
                  <a:cxn ang="0">
                    <a:pos x="603" y="225"/>
                  </a:cxn>
                  <a:cxn ang="0">
                    <a:pos x="667" y="287"/>
                  </a:cxn>
                  <a:cxn ang="0">
                    <a:pos x="799" y="202"/>
                  </a:cxn>
                  <a:cxn ang="0">
                    <a:pos x="679" y="377"/>
                  </a:cxn>
                  <a:cxn ang="0">
                    <a:pos x="567" y="284"/>
                  </a:cxn>
                  <a:cxn ang="0">
                    <a:pos x="468" y="287"/>
                  </a:cxn>
                  <a:cxn ang="0">
                    <a:pos x="417" y="428"/>
                  </a:cxn>
                  <a:cxn ang="0">
                    <a:pos x="232" y="419"/>
                  </a:cxn>
                  <a:cxn ang="0">
                    <a:pos x="240" y="268"/>
                  </a:cxn>
                  <a:cxn ang="0">
                    <a:pos x="145" y="162"/>
                  </a:cxn>
                  <a:cxn ang="0">
                    <a:pos x="29" y="213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w="799" h="428">
                    <a:moveTo>
                      <a:pt x="0" y="27"/>
                    </a:moveTo>
                    <a:lnTo>
                      <a:pt x="46" y="118"/>
                    </a:lnTo>
                    <a:lnTo>
                      <a:pt x="152" y="77"/>
                    </a:lnTo>
                    <a:lnTo>
                      <a:pt x="219" y="0"/>
                    </a:lnTo>
                    <a:lnTo>
                      <a:pt x="392" y="208"/>
                    </a:lnTo>
                    <a:lnTo>
                      <a:pt x="561" y="168"/>
                    </a:lnTo>
                    <a:lnTo>
                      <a:pt x="622" y="145"/>
                    </a:lnTo>
                    <a:lnTo>
                      <a:pt x="603" y="225"/>
                    </a:lnTo>
                    <a:lnTo>
                      <a:pt x="667" y="287"/>
                    </a:lnTo>
                    <a:lnTo>
                      <a:pt x="799" y="202"/>
                    </a:lnTo>
                    <a:lnTo>
                      <a:pt x="679" y="377"/>
                    </a:lnTo>
                    <a:lnTo>
                      <a:pt x="567" y="284"/>
                    </a:lnTo>
                    <a:lnTo>
                      <a:pt x="468" y="287"/>
                    </a:lnTo>
                    <a:lnTo>
                      <a:pt x="417" y="428"/>
                    </a:lnTo>
                    <a:lnTo>
                      <a:pt x="232" y="419"/>
                    </a:lnTo>
                    <a:lnTo>
                      <a:pt x="240" y="268"/>
                    </a:lnTo>
                    <a:lnTo>
                      <a:pt x="145" y="162"/>
                    </a:lnTo>
                    <a:lnTo>
                      <a:pt x="29" y="213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2" name="Freeform 10"/>
              <p:cNvSpPr>
                <a:spLocks/>
              </p:cNvSpPr>
              <p:nvPr/>
            </p:nvSpPr>
            <p:spPr bwMode="auto">
              <a:xfrm>
                <a:off x="1605" y="2913"/>
                <a:ext cx="90" cy="61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1" y="69"/>
                  </a:cxn>
                  <a:cxn ang="0">
                    <a:pos x="152" y="0"/>
                  </a:cxn>
                  <a:cxn ang="0">
                    <a:pos x="181" y="29"/>
                  </a:cxn>
                  <a:cxn ang="0">
                    <a:pos x="105" y="124"/>
                  </a:cxn>
                  <a:cxn ang="0">
                    <a:pos x="8" y="101"/>
                  </a:cxn>
                  <a:cxn ang="0">
                    <a:pos x="0" y="75"/>
                  </a:cxn>
                  <a:cxn ang="0">
                    <a:pos x="0" y="75"/>
                  </a:cxn>
                </a:cxnLst>
                <a:rect l="0" t="0" r="r" b="b"/>
                <a:pathLst>
                  <a:path w="181" h="124">
                    <a:moveTo>
                      <a:pt x="0" y="75"/>
                    </a:moveTo>
                    <a:lnTo>
                      <a:pt x="61" y="69"/>
                    </a:lnTo>
                    <a:lnTo>
                      <a:pt x="152" y="0"/>
                    </a:lnTo>
                    <a:lnTo>
                      <a:pt x="181" y="29"/>
                    </a:lnTo>
                    <a:lnTo>
                      <a:pt x="105" y="124"/>
                    </a:lnTo>
                    <a:lnTo>
                      <a:pt x="8" y="101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3" name="Freeform 11"/>
              <p:cNvSpPr>
                <a:spLocks/>
              </p:cNvSpPr>
              <p:nvPr/>
            </p:nvSpPr>
            <p:spPr bwMode="auto">
              <a:xfrm>
                <a:off x="1358" y="2519"/>
                <a:ext cx="445" cy="466"/>
              </a:xfrm>
              <a:custGeom>
                <a:avLst/>
                <a:gdLst/>
                <a:ahLst/>
                <a:cxnLst>
                  <a:cxn ang="0">
                    <a:pos x="217" y="588"/>
                  </a:cxn>
                  <a:cxn ang="0">
                    <a:pos x="272" y="671"/>
                  </a:cxn>
                  <a:cxn ang="0">
                    <a:pos x="354" y="721"/>
                  </a:cxn>
                  <a:cxn ang="0">
                    <a:pos x="327" y="852"/>
                  </a:cxn>
                  <a:cxn ang="0">
                    <a:pos x="471" y="875"/>
                  </a:cxn>
                  <a:cxn ang="0">
                    <a:pos x="502" y="753"/>
                  </a:cxn>
                  <a:cxn ang="0">
                    <a:pos x="641" y="725"/>
                  </a:cxn>
                  <a:cxn ang="0">
                    <a:pos x="743" y="824"/>
                  </a:cxn>
                  <a:cxn ang="0">
                    <a:pos x="861" y="666"/>
                  </a:cxn>
                  <a:cxn ang="0">
                    <a:pos x="889" y="690"/>
                  </a:cxn>
                  <a:cxn ang="0">
                    <a:pos x="753" y="882"/>
                  </a:cxn>
                  <a:cxn ang="0">
                    <a:pos x="616" y="780"/>
                  </a:cxn>
                  <a:cxn ang="0">
                    <a:pos x="544" y="803"/>
                  </a:cxn>
                  <a:cxn ang="0">
                    <a:pos x="507" y="932"/>
                  </a:cxn>
                  <a:cxn ang="0">
                    <a:pos x="268" y="901"/>
                  </a:cxn>
                  <a:cxn ang="0">
                    <a:pos x="281" y="793"/>
                  </a:cxn>
                  <a:cxn ang="0">
                    <a:pos x="192" y="698"/>
                  </a:cxn>
                  <a:cxn ang="0">
                    <a:pos x="82" y="730"/>
                  </a:cxn>
                  <a:cxn ang="0">
                    <a:pos x="0" y="525"/>
                  </a:cxn>
                  <a:cxn ang="0">
                    <a:pos x="30" y="447"/>
                  </a:cxn>
                  <a:cxn ang="0">
                    <a:pos x="124" y="411"/>
                  </a:cxn>
                  <a:cxn ang="0">
                    <a:pos x="127" y="280"/>
                  </a:cxn>
                  <a:cxn ang="0">
                    <a:pos x="61" y="208"/>
                  </a:cxn>
                  <a:cxn ang="0">
                    <a:pos x="99" y="84"/>
                  </a:cxn>
                  <a:cxn ang="0">
                    <a:pos x="285" y="0"/>
                  </a:cxn>
                  <a:cxn ang="0">
                    <a:pos x="131" y="151"/>
                  </a:cxn>
                  <a:cxn ang="0">
                    <a:pos x="224" y="248"/>
                  </a:cxn>
                  <a:cxn ang="0">
                    <a:pos x="196" y="310"/>
                  </a:cxn>
                  <a:cxn ang="0">
                    <a:pos x="186" y="424"/>
                  </a:cxn>
                  <a:cxn ang="0">
                    <a:pos x="68" y="497"/>
                  </a:cxn>
                  <a:cxn ang="0">
                    <a:pos x="110" y="647"/>
                  </a:cxn>
                  <a:cxn ang="0">
                    <a:pos x="217" y="588"/>
                  </a:cxn>
                  <a:cxn ang="0">
                    <a:pos x="217" y="588"/>
                  </a:cxn>
                </a:cxnLst>
                <a:rect l="0" t="0" r="r" b="b"/>
                <a:pathLst>
                  <a:path w="889" h="932">
                    <a:moveTo>
                      <a:pt x="217" y="588"/>
                    </a:moveTo>
                    <a:lnTo>
                      <a:pt x="272" y="671"/>
                    </a:lnTo>
                    <a:lnTo>
                      <a:pt x="354" y="721"/>
                    </a:lnTo>
                    <a:lnTo>
                      <a:pt x="327" y="852"/>
                    </a:lnTo>
                    <a:lnTo>
                      <a:pt x="471" y="875"/>
                    </a:lnTo>
                    <a:lnTo>
                      <a:pt x="502" y="753"/>
                    </a:lnTo>
                    <a:lnTo>
                      <a:pt x="641" y="725"/>
                    </a:lnTo>
                    <a:lnTo>
                      <a:pt x="743" y="824"/>
                    </a:lnTo>
                    <a:lnTo>
                      <a:pt x="861" y="666"/>
                    </a:lnTo>
                    <a:lnTo>
                      <a:pt x="889" y="690"/>
                    </a:lnTo>
                    <a:lnTo>
                      <a:pt x="753" y="882"/>
                    </a:lnTo>
                    <a:lnTo>
                      <a:pt x="616" y="780"/>
                    </a:lnTo>
                    <a:lnTo>
                      <a:pt x="544" y="803"/>
                    </a:lnTo>
                    <a:lnTo>
                      <a:pt x="507" y="932"/>
                    </a:lnTo>
                    <a:lnTo>
                      <a:pt x="268" y="901"/>
                    </a:lnTo>
                    <a:lnTo>
                      <a:pt x="281" y="793"/>
                    </a:lnTo>
                    <a:lnTo>
                      <a:pt x="192" y="698"/>
                    </a:lnTo>
                    <a:lnTo>
                      <a:pt x="82" y="730"/>
                    </a:lnTo>
                    <a:lnTo>
                      <a:pt x="0" y="525"/>
                    </a:lnTo>
                    <a:lnTo>
                      <a:pt x="30" y="447"/>
                    </a:lnTo>
                    <a:lnTo>
                      <a:pt x="124" y="411"/>
                    </a:lnTo>
                    <a:lnTo>
                      <a:pt x="127" y="280"/>
                    </a:lnTo>
                    <a:lnTo>
                      <a:pt x="61" y="208"/>
                    </a:lnTo>
                    <a:lnTo>
                      <a:pt x="99" y="84"/>
                    </a:lnTo>
                    <a:lnTo>
                      <a:pt x="285" y="0"/>
                    </a:lnTo>
                    <a:lnTo>
                      <a:pt x="131" y="151"/>
                    </a:lnTo>
                    <a:lnTo>
                      <a:pt x="224" y="248"/>
                    </a:lnTo>
                    <a:lnTo>
                      <a:pt x="196" y="310"/>
                    </a:lnTo>
                    <a:lnTo>
                      <a:pt x="186" y="424"/>
                    </a:lnTo>
                    <a:lnTo>
                      <a:pt x="68" y="497"/>
                    </a:lnTo>
                    <a:lnTo>
                      <a:pt x="110" y="647"/>
                    </a:lnTo>
                    <a:lnTo>
                      <a:pt x="217" y="588"/>
                    </a:lnTo>
                    <a:lnTo>
                      <a:pt x="217" y="58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4" name="Freeform 12"/>
              <p:cNvSpPr>
                <a:spLocks/>
              </p:cNvSpPr>
              <p:nvPr/>
            </p:nvSpPr>
            <p:spPr bwMode="auto">
              <a:xfrm>
                <a:off x="1507" y="2648"/>
                <a:ext cx="178" cy="207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80" y="114"/>
                  </a:cxn>
                  <a:cxn ang="0">
                    <a:pos x="99" y="251"/>
                  </a:cxn>
                  <a:cxn ang="0">
                    <a:pos x="179" y="306"/>
                  </a:cxn>
                  <a:cxn ang="0">
                    <a:pos x="293" y="278"/>
                  </a:cxn>
                  <a:cxn ang="0">
                    <a:pos x="358" y="183"/>
                  </a:cxn>
                  <a:cxn ang="0">
                    <a:pos x="348" y="304"/>
                  </a:cxn>
                  <a:cxn ang="0">
                    <a:pos x="316" y="359"/>
                  </a:cxn>
                  <a:cxn ang="0">
                    <a:pos x="268" y="392"/>
                  </a:cxn>
                  <a:cxn ang="0">
                    <a:pos x="153" y="414"/>
                  </a:cxn>
                  <a:cxn ang="0">
                    <a:pos x="35" y="346"/>
                  </a:cxn>
                  <a:cxn ang="0">
                    <a:pos x="0" y="228"/>
                  </a:cxn>
                  <a:cxn ang="0">
                    <a:pos x="31" y="101"/>
                  </a:cxn>
                  <a:cxn ang="0">
                    <a:pos x="94" y="36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358" h="414">
                    <a:moveTo>
                      <a:pt x="158" y="0"/>
                    </a:moveTo>
                    <a:lnTo>
                      <a:pt x="80" y="114"/>
                    </a:lnTo>
                    <a:lnTo>
                      <a:pt x="99" y="251"/>
                    </a:lnTo>
                    <a:lnTo>
                      <a:pt x="179" y="306"/>
                    </a:lnTo>
                    <a:lnTo>
                      <a:pt x="293" y="278"/>
                    </a:lnTo>
                    <a:lnTo>
                      <a:pt x="358" y="183"/>
                    </a:lnTo>
                    <a:lnTo>
                      <a:pt x="348" y="304"/>
                    </a:lnTo>
                    <a:lnTo>
                      <a:pt x="316" y="359"/>
                    </a:lnTo>
                    <a:lnTo>
                      <a:pt x="268" y="392"/>
                    </a:lnTo>
                    <a:lnTo>
                      <a:pt x="153" y="414"/>
                    </a:lnTo>
                    <a:lnTo>
                      <a:pt x="35" y="346"/>
                    </a:lnTo>
                    <a:lnTo>
                      <a:pt x="0" y="228"/>
                    </a:lnTo>
                    <a:lnTo>
                      <a:pt x="31" y="101"/>
                    </a:lnTo>
                    <a:lnTo>
                      <a:pt x="94" y="36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5" name="Freeform 13"/>
              <p:cNvSpPr>
                <a:spLocks/>
              </p:cNvSpPr>
              <p:nvPr/>
            </p:nvSpPr>
            <p:spPr bwMode="auto">
              <a:xfrm>
                <a:off x="1479" y="2465"/>
                <a:ext cx="378" cy="399"/>
              </a:xfrm>
              <a:custGeom>
                <a:avLst/>
                <a:gdLst/>
                <a:ahLst/>
                <a:cxnLst>
                  <a:cxn ang="0">
                    <a:pos x="44" y="108"/>
                  </a:cxn>
                  <a:cxn ang="0">
                    <a:pos x="113" y="232"/>
                  </a:cxn>
                  <a:cxn ang="0">
                    <a:pos x="175" y="209"/>
                  </a:cxn>
                  <a:cxn ang="0">
                    <a:pos x="171" y="46"/>
                  </a:cxn>
                  <a:cxn ang="0">
                    <a:pos x="255" y="0"/>
                  </a:cxn>
                  <a:cxn ang="0">
                    <a:pos x="460" y="72"/>
                  </a:cxn>
                  <a:cxn ang="0">
                    <a:pos x="413" y="238"/>
                  </a:cxn>
                  <a:cxn ang="0">
                    <a:pos x="485" y="278"/>
                  </a:cxn>
                  <a:cxn ang="0">
                    <a:pos x="664" y="232"/>
                  </a:cxn>
                  <a:cxn ang="0">
                    <a:pos x="757" y="462"/>
                  </a:cxn>
                  <a:cxn ang="0">
                    <a:pos x="599" y="519"/>
                  </a:cxn>
                  <a:cxn ang="0">
                    <a:pos x="571" y="684"/>
                  </a:cxn>
                  <a:cxn ang="0">
                    <a:pos x="648" y="798"/>
                  </a:cxn>
                  <a:cxn ang="0">
                    <a:pos x="515" y="724"/>
                  </a:cxn>
                  <a:cxn ang="0">
                    <a:pos x="548" y="538"/>
                  </a:cxn>
                  <a:cxn ang="0">
                    <a:pos x="533" y="441"/>
                  </a:cxn>
                  <a:cxn ang="0">
                    <a:pos x="571" y="473"/>
                  </a:cxn>
                  <a:cxn ang="0">
                    <a:pos x="696" y="434"/>
                  </a:cxn>
                  <a:cxn ang="0">
                    <a:pos x="616" y="287"/>
                  </a:cxn>
                  <a:cxn ang="0">
                    <a:pos x="468" y="342"/>
                  </a:cxn>
                  <a:cxn ang="0">
                    <a:pos x="361" y="278"/>
                  </a:cxn>
                  <a:cxn ang="0">
                    <a:pos x="405" y="91"/>
                  </a:cxn>
                  <a:cxn ang="0">
                    <a:pos x="251" y="50"/>
                  </a:cxn>
                  <a:cxn ang="0">
                    <a:pos x="227" y="226"/>
                  </a:cxn>
                  <a:cxn ang="0">
                    <a:pos x="71" y="304"/>
                  </a:cxn>
                  <a:cxn ang="0">
                    <a:pos x="76" y="261"/>
                  </a:cxn>
                  <a:cxn ang="0">
                    <a:pos x="0" y="137"/>
                  </a:cxn>
                  <a:cxn ang="0">
                    <a:pos x="44" y="108"/>
                  </a:cxn>
                  <a:cxn ang="0">
                    <a:pos x="44" y="108"/>
                  </a:cxn>
                </a:cxnLst>
                <a:rect l="0" t="0" r="r" b="b"/>
                <a:pathLst>
                  <a:path w="757" h="798">
                    <a:moveTo>
                      <a:pt x="44" y="108"/>
                    </a:moveTo>
                    <a:lnTo>
                      <a:pt x="113" y="232"/>
                    </a:lnTo>
                    <a:lnTo>
                      <a:pt x="175" y="209"/>
                    </a:lnTo>
                    <a:lnTo>
                      <a:pt x="171" y="46"/>
                    </a:lnTo>
                    <a:lnTo>
                      <a:pt x="255" y="0"/>
                    </a:lnTo>
                    <a:lnTo>
                      <a:pt x="460" y="72"/>
                    </a:lnTo>
                    <a:lnTo>
                      <a:pt x="413" y="238"/>
                    </a:lnTo>
                    <a:lnTo>
                      <a:pt x="485" y="278"/>
                    </a:lnTo>
                    <a:lnTo>
                      <a:pt x="664" y="232"/>
                    </a:lnTo>
                    <a:lnTo>
                      <a:pt x="757" y="462"/>
                    </a:lnTo>
                    <a:lnTo>
                      <a:pt x="599" y="519"/>
                    </a:lnTo>
                    <a:lnTo>
                      <a:pt x="571" y="684"/>
                    </a:lnTo>
                    <a:lnTo>
                      <a:pt x="648" y="798"/>
                    </a:lnTo>
                    <a:lnTo>
                      <a:pt x="515" y="724"/>
                    </a:lnTo>
                    <a:lnTo>
                      <a:pt x="548" y="538"/>
                    </a:lnTo>
                    <a:lnTo>
                      <a:pt x="533" y="441"/>
                    </a:lnTo>
                    <a:lnTo>
                      <a:pt x="571" y="473"/>
                    </a:lnTo>
                    <a:lnTo>
                      <a:pt x="696" y="434"/>
                    </a:lnTo>
                    <a:lnTo>
                      <a:pt x="616" y="287"/>
                    </a:lnTo>
                    <a:lnTo>
                      <a:pt x="468" y="342"/>
                    </a:lnTo>
                    <a:lnTo>
                      <a:pt x="361" y="278"/>
                    </a:lnTo>
                    <a:lnTo>
                      <a:pt x="405" y="91"/>
                    </a:lnTo>
                    <a:lnTo>
                      <a:pt x="251" y="50"/>
                    </a:lnTo>
                    <a:lnTo>
                      <a:pt x="227" y="226"/>
                    </a:lnTo>
                    <a:lnTo>
                      <a:pt x="71" y="304"/>
                    </a:lnTo>
                    <a:lnTo>
                      <a:pt x="76" y="261"/>
                    </a:lnTo>
                    <a:lnTo>
                      <a:pt x="0" y="137"/>
                    </a:lnTo>
                    <a:lnTo>
                      <a:pt x="44" y="108"/>
                    </a:lnTo>
                    <a:lnTo>
                      <a:pt x="44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6" name="Freeform 14"/>
              <p:cNvSpPr>
                <a:spLocks/>
              </p:cNvSpPr>
              <p:nvPr/>
            </p:nvSpPr>
            <p:spPr bwMode="auto">
              <a:xfrm>
                <a:off x="1852" y="2637"/>
                <a:ext cx="71" cy="177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86" y="141"/>
                  </a:cxn>
                  <a:cxn ang="0">
                    <a:pos x="57" y="247"/>
                  </a:cxn>
                  <a:cxn ang="0">
                    <a:pos x="0" y="354"/>
                  </a:cxn>
                  <a:cxn ang="0">
                    <a:pos x="101" y="299"/>
                  </a:cxn>
                  <a:cxn ang="0">
                    <a:pos x="143" y="177"/>
                  </a:cxn>
                  <a:cxn ang="0">
                    <a:pos x="54" y="0"/>
                  </a:cxn>
                  <a:cxn ang="0">
                    <a:pos x="54" y="0"/>
                  </a:cxn>
                </a:cxnLst>
                <a:rect l="0" t="0" r="r" b="b"/>
                <a:pathLst>
                  <a:path w="143" h="354">
                    <a:moveTo>
                      <a:pt x="54" y="0"/>
                    </a:moveTo>
                    <a:lnTo>
                      <a:pt x="86" y="141"/>
                    </a:lnTo>
                    <a:lnTo>
                      <a:pt x="57" y="247"/>
                    </a:lnTo>
                    <a:lnTo>
                      <a:pt x="0" y="354"/>
                    </a:lnTo>
                    <a:lnTo>
                      <a:pt x="101" y="299"/>
                    </a:lnTo>
                    <a:lnTo>
                      <a:pt x="143" y="177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7" name="Freeform 15"/>
              <p:cNvSpPr>
                <a:spLocks/>
              </p:cNvSpPr>
              <p:nvPr/>
            </p:nvSpPr>
            <p:spPr bwMode="auto">
              <a:xfrm>
                <a:off x="1798" y="2815"/>
                <a:ext cx="121" cy="110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173" y="93"/>
                  </a:cxn>
                  <a:cxn ang="0">
                    <a:pos x="49" y="165"/>
                  </a:cxn>
                  <a:cxn ang="0">
                    <a:pos x="0" y="220"/>
                  </a:cxn>
                  <a:cxn ang="0">
                    <a:pos x="135" y="201"/>
                  </a:cxn>
                  <a:cxn ang="0">
                    <a:pos x="209" y="125"/>
                  </a:cxn>
                  <a:cxn ang="0">
                    <a:pos x="241" y="0"/>
                  </a:cxn>
                  <a:cxn ang="0">
                    <a:pos x="241" y="0"/>
                  </a:cxn>
                </a:cxnLst>
                <a:rect l="0" t="0" r="r" b="b"/>
                <a:pathLst>
                  <a:path w="241" h="220">
                    <a:moveTo>
                      <a:pt x="241" y="0"/>
                    </a:moveTo>
                    <a:lnTo>
                      <a:pt x="173" y="93"/>
                    </a:lnTo>
                    <a:lnTo>
                      <a:pt x="49" y="165"/>
                    </a:lnTo>
                    <a:lnTo>
                      <a:pt x="0" y="220"/>
                    </a:lnTo>
                    <a:lnTo>
                      <a:pt x="135" y="201"/>
                    </a:lnTo>
                    <a:lnTo>
                      <a:pt x="209" y="125"/>
                    </a:lnTo>
                    <a:lnTo>
                      <a:pt x="241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Group 16"/>
            <p:cNvGrpSpPr>
              <a:grpSpLocks/>
            </p:cNvGrpSpPr>
            <p:nvPr/>
          </p:nvGrpSpPr>
          <p:grpSpPr bwMode="auto">
            <a:xfrm>
              <a:off x="3456" y="1872"/>
              <a:ext cx="792" cy="319"/>
              <a:chOff x="-672" y="2126"/>
              <a:chExt cx="792" cy="319"/>
            </a:xfrm>
          </p:grpSpPr>
          <p:sp>
            <p:nvSpPr>
              <p:cNvPr id="68" name="Freeform 17"/>
              <p:cNvSpPr>
                <a:spLocks/>
              </p:cNvSpPr>
              <p:nvPr/>
            </p:nvSpPr>
            <p:spPr bwMode="auto">
              <a:xfrm>
                <a:off x="-660" y="2135"/>
                <a:ext cx="753" cy="298"/>
              </a:xfrm>
              <a:custGeom>
                <a:avLst/>
                <a:gdLst/>
                <a:ahLst/>
                <a:cxnLst>
                  <a:cxn ang="0">
                    <a:pos x="0" y="123"/>
                  </a:cxn>
                  <a:cxn ang="0">
                    <a:pos x="63" y="0"/>
                  </a:cxn>
                  <a:cxn ang="0">
                    <a:pos x="333" y="6"/>
                  </a:cxn>
                  <a:cxn ang="0">
                    <a:pos x="381" y="144"/>
                  </a:cxn>
                  <a:cxn ang="0">
                    <a:pos x="515" y="169"/>
                  </a:cxn>
                  <a:cxn ang="0">
                    <a:pos x="1108" y="190"/>
                  </a:cxn>
                  <a:cxn ang="0">
                    <a:pos x="1234" y="123"/>
                  </a:cxn>
                  <a:cxn ang="0">
                    <a:pos x="1460" y="148"/>
                  </a:cxn>
                  <a:cxn ang="0">
                    <a:pos x="1489" y="323"/>
                  </a:cxn>
                  <a:cxn ang="0">
                    <a:pos x="1257" y="312"/>
                  </a:cxn>
                  <a:cxn ang="0">
                    <a:pos x="1272" y="429"/>
                  </a:cxn>
                  <a:cxn ang="0">
                    <a:pos x="1508" y="481"/>
                  </a:cxn>
                  <a:cxn ang="0">
                    <a:pos x="1494" y="532"/>
                  </a:cxn>
                  <a:cxn ang="0">
                    <a:pos x="1407" y="595"/>
                  </a:cxn>
                  <a:cxn ang="0">
                    <a:pos x="1171" y="589"/>
                  </a:cxn>
                  <a:cxn ang="0">
                    <a:pos x="1086" y="441"/>
                  </a:cxn>
                  <a:cxn ang="0">
                    <a:pos x="415" y="344"/>
                  </a:cxn>
                  <a:cxn ang="0">
                    <a:pos x="308" y="466"/>
                  </a:cxn>
                  <a:cxn ang="0">
                    <a:pos x="111" y="477"/>
                  </a:cxn>
                  <a:cxn ang="0">
                    <a:pos x="10" y="293"/>
                  </a:cxn>
                  <a:cxn ang="0">
                    <a:pos x="217" y="287"/>
                  </a:cxn>
                  <a:cxn ang="0">
                    <a:pos x="213" y="148"/>
                  </a:cxn>
                  <a:cxn ang="0">
                    <a:pos x="0" y="123"/>
                  </a:cxn>
                  <a:cxn ang="0">
                    <a:pos x="0" y="123"/>
                  </a:cxn>
                </a:cxnLst>
                <a:rect l="0" t="0" r="r" b="b"/>
                <a:pathLst>
                  <a:path w="1508" h="595">
                    <a:moveTo>
                      <a:pt x="0" y="123"/>
                    </a:moveTo>
                    <a:lnTo>
                      <a:pt x="63" y="0"/>
                    </a:lnTo>
                    <a:lnTo>
                      <a:pt x="333" y="6"/>
                    </a:lnTo>
                    <a:lnTo>
                      <a:pt x="381" y="144"/>
                    </a:lnTo>
                    <a:lnTo>
                      <a:pt x="515" y="169"/>
                    </a:lnTo>
                    <a:lnTo>
                      <a:pt x="1108" y="190"/>
                    </a:lnTo>
                    <a:lnTo>
                      <a:pt x="1234" y="123"/>
                    </a:lnTo>
                    <a:lnTo>
                      <a:pt x="1460" y="148"/>
                    </a:lnTo>
                    <a:lnTo>
                      <a:pt x="1489" y="323"/>
                    </a:lnTo>
                    <a:lnTo>
                      <a:pt x="1257" y="312"/>
                    </a:lnTo>
                    <a:lnTo>
                      <a:pt x="1272" y="429"/>
                    </a:lnTo>
                    <a:lnTo>
                      <a:pt x="1508" y="481"/>
                    </a:lnTo>
                    <a:lnTo>
                      <a:pt x="1494" y="532"/>
                    </a:lnTo>
                    <a:lnTo>
                      <a:pt x="1407" y="595"/>
                    </a:lnTo>
                    <a:lnTo>
                      <a:pt x="1171" y="589"/>
                    </a:lnTo>
                    <a:lnTo>
                      <a:pt x="1086" y="441"/>
                    </a:lnTo>
                    <a:lnTo>
                      <a:pt x="415" y="344"/>
                    </a:lnTo>
                    <a:lnTo>
                      <a:pt x="308" y="466"/>
                    </a:lnTo>
                    <a:lnTo>
                      <a:pt x="111" y="477"/>
                    </a:lnTo>
                    <a:lnTo>
                      <a:pt x="10" y="293"/>
                    </a:lnTo>
                    <a:lnTo>
                      <a:pt x="217" y="287"/>
                    </a:lnTo>
                    <a:lnTo>
                      <a:pt x="213" y="148"/>
                    </a:lnTo>
                    <a:lnTo>
                      <a:pt x="0" y="123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" name="Freeform 18"/>
              <p:cNvSpPr>
                <a:spLocks/>
              </p:cNvSpPr>
              <p:nvPr/>
            </p:nvSpPr>
            <p:spPr bwMode="auto">
              <a:xfrm>
                <a:off x="-660" y="2142"/>
                <a:ext cx="118" cy="63"/>
              </a:xfrm>
              <a:custGeom>
                <a:avLst/>
                <a:gdLst/>
                <a:ahLst/>
                <a:cxnLst>
                  <a:cxn ang="0">
                    <a:pos x="78" y="0"/>
                  </a:cxn>
                  <a:cxn ang="0">
                    <a:pos x="80" y="65"/>
                  </a:cxn>
                  <a:cxn ang="0">
                    <a:pos x="236" y="126"/>
                  </a:cxn>
                  <a:cxn ang="0">
                    <a:pos x="0" y="110"/>
                  </a:cxn>
                  <a:cxn ang="0">
                    <a:pos x="78" y="0"/>
                  </a:cxn>
                  <a:cxn ang="0">
                    <a:pos x="78" y="0"/>
                  </a:cxn>
                </a:cxnLst>
                <a:rect l="0" t="0" r="r" b="b"/>
                <a:pathLst>
                  <a:path w="236" h="126">
                    <a:moveTo>
                      <a:pt x="78" y="0"/>
                    </a:moveTo>
                    <a:lnTo>
                      <a:pt x="80" y="65"/>
                    </a:lnTo>
                    <a:lnTo>
                      <a:pt x="236" y="126"/>
                    </a:lnTo>
                    <a:lnTo>
                      <a:pt x="0" y="110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0" name="Freeform 19"/>
              <p:cNvSpPr>
                <a:spLocks/>
              </p:cNvSpPr>
              <p:nvPr/>
            </p:nvSpPr>
            <p:spPr bwMode="auto">
              <a:xfrm>
                <a:off x="-653" y="2138"/>
                <a:ext cx="257" cy="236"/>
              </a:xfrm>
              <a:custGeom>
                <a:avLst/>
                <a:gdLst/>
                <a:ahLst/>
                <a:cxnLst>
                  <a:cxn ang="0">
                    <a:pos x="157" y="7"/>
                  </a:cxn>
                  <a:cxn ang="0">
                    <a:pos x="269" y="49"/>
                  </a:cxn>
                  <a:cxn ang="0">
                    <a:pos x="307" y="184"/>
                  </a:cxn>
                  <a:cxn ang="0">
                    <a:pos x="389" y="211"/>
                  </a:cxn>
                  <a:cxn ang="0">
                    <a:pos x="273" y="397"/>
                  </a:cxn>
                  <a:cxn ang="0">
                    <a:pos x="125" y="412"/>
                  </a:cxn>
                  <a:cxn ang="0">
                    <a:pos x="0" y="308"/>
                  </a:cxn>
                  <a:cxn ang="0">
                    <a:pos x="95" y="471"/>
                  </a:cxn>
                  <a:cxn ang="0">
                    <a:pos x="292" y="460"/>
                  </a:cxn>
                  <a:cxn ang="0">
                    <a:pos x="385" y="351"/>
                  </a:cxn>
                  <a:cxn ang="0">
                    <a:pos x="513" y="351"/>
                  </a:cxn>
                  <a:cxn ang="0">
                    <a:pos x="499" y="163"/>
                  </a:cxn>
                  <a:cxn ang="0">
                    <a:pos x="380" y="129"/>
                  </a:cxn>
                  <a:cxn ang="0">
                    <a:pos x="317" y="0"/>
                  </a:cxn>
                  <a:cxn ang="0">
                    <a:pos x="157" y="7"/>
                  </a:cxn>
                  <a:cxn ang="0">
                    <a:pos x="157" y="7"/>
                  </a:cxn>
                </a:cxnLst>
                <a:rect l="0" t="0" r="r" b="b"/>
                <a:pathLst>
                  <a:path w="513" h="471">
                    <a:moveTo>
                      <a:pt x="157" y="7"/>
                    </a:moveTo>
                    <a:lnTo>
                      <a:pt x="269" y="49"/>
                    </a:lnTo>
                    <a:lnTo>
                      <a:pt x="307" y="184"/>
                    </a:lnTo>
                    <a:lnTo>
                      <a:pt x="389" y="211"/>
                    </a:lnTo>
                    <a:lnTo>
                      <a:pt x="273" y="397"/>
                    </a:lnTo>
                    <a:lnTo>
                      <a:pt x="125" y="412"/>
                    </a:lnTo>
                    <a:lnTo>
                      <a:pt x="0" y="308"/>
                    </a:lnTo>
                    <a:lnTo>
                      <a:pt x="95" y="471"/>
                    </a:lnTo>
                    <a:lnTo>
                      <a:pt x="292" y="460"/>
                    </a:lnTo>
                    <a:lnTo>
                      <a:pt x="385" y="351"/>
                    </a:lnTo>
                    <a:lnTo>
                      <a:pt x="513" y="351"/>
                    </a:lnTo>
                    <a:lnTo>
                      <a:pt x="499" y="163"/>
                    </a:lnTo>
                    <a:lnTo>
                      <a:pt x="380" y="129"/>
                    </a:lnTo>
                    <a:lnTo>
                      <a:pt x="317" y="0"/>
                    </a:lnTo>
                    <a:lnTo>
                      <a:pt x="157" y="7"/>
                    </a:lnTo>
                    <a:lnTo>
                      <a:pt x="157" y="7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1" name="Freeform 20"/>
              <p:cNvSpPr>
                <a:spLocks/>
              </p:cNvSpPr>
              <p:nvPr/>
            </p:nvSpPr>
            <p:spPr bwMode="auto">
              <a:xfrm>
                <a:off x="-235" y="2191"/>
                <a:ext cx="305" cy="242"/>
              </a:xfrm>
              <a:custGeom>
                <a:avLst/>
                <a:gdLst/>
                <a:ahLst/>
                <a:cxnLst>
                  <a:cxn ang="0">
                    <a:pos x="608" y="72"/>
                  </a:cxn>
                  <a:cxn ang="0">
                    <a:pos x="395" y="34"/>
                  </a:cxn>
                  <a:cxn ang="0">
                    <a:pos x="275" y="150"/>
                  </a:cxn>
                  <a:cxn ang="0">
                    <a:pos x="156" y="135"/>
                  </a:cxn>
                  <a:cxn ang="0">
                    <a:pos x="85" y="202"/>
                  </a:cxn>
                  <a:cxn ang="0">
                    <a:pos x="194" y="249"/>
                  </a:cxn>
                  <a:cxn ang="0">
                    <a:pos x="264" y="213"/>
                  </a:cxn>
                  <a:cxn ang="0">
                    <a:pos x="334" y="420"/>
                  </a:cxn>
                  <a:cxn ang="0">
                    <a:pos x="555" y="485"/>
                  </a:cxn>
                  <a:cxn ang="0">
                    <a:pos x="319" y="479"/>
                  </a:cxn>
                  <a:cxn ang="0">
                    <a:pos x="230" y="308"/>
                  </a:cxn>
                  <a:cxn ang="0">
                    <a:pos x="55" y="297"/>
                  </a:cxn>
                  <a:cxn ang="0">
                    <a:pos x="0" y="183"/>
                  </a:cxn>
                  <a:cxn ang="0">
                    <a:pos x="42" y="34"/>
                  </a:cxn>
                  <a:cxn ang="0">
                    <a:pos x="270" y="72"/>
                  </a:cxn>
                  <a:cxn ang="0">
                    <a:pos x="401" y="0"/>
                  </a:cxn>
                  <a:cxn ang="0">
                    <a:pos x="608" y="72"/>
                  </a:cxn>
                  <a:cxn ang="0">
                    <a:pos x="608" y="72"/>
                  </a:cxn>
                </a:cxnLst>
                <a:rect l="0" t="0" r="r" b="b"/>
                <a:pathLst>
                  <a:path w="608" h="485">
                    <a:moveTo>
                      <a:pt x="608" y="72"/>
                    </a:moveTo>
                    <a:lnTo>
                      <a:pt x="395" y="34"/>
                    </a:lnTo>
                    <a:lnTo>
                      <a:pt x="275" y="150"/>
                    </a:lnTo>
                    <a:lnTo>
                      <a:pt x="156" y="135"/>
                    </a:lnTo>
                    <a:lnTo>
                      <a:pt x="85" y="202"/>
                    </a:lnTo>
                    <a:lnTo>
                      <a:pt x="194" y="249"/>
                    </a:lnTo>
                    <a:lnTo>
                      <a:pt x="264" y="213"/>
                    </a:lnTo>
                    <a:lnTo>
                      <a:pt x="334" y="420"/>
                    </a:lnTo>
                    <a:lnTo>
                      <a:pt x="555" y="485"/>
                    </a:lnTo>
                    <a:lnTo>
                      <a:pt x="319" y="479"/>
                    </a:lnTo>
                    <a:lnTo>
                      <a:pt x="230" y="308"/>
                    </a:lnTo>
                    <a:lnTo>
                      <a:pt x="55" y="297"/>
                    </a:lnTo>
                    <a:lnTo>
                      <a:pt x="0" y="183"/>
                    </a:lnTo>
                    <a:lnTo>
                      <a:pt x="42" y="34"/>
                    </a:lnTo>
                    <a:lnTo>
                      <a:pt x="270" y="72"/>
                    </a:lnTo>
                    <a:lnTo>
                      <a:pt x="401" y="0"/>
                    </a:lnTo>
                    <a:lnTo>
                      <a:pt x="608" y="72"/>
                    </a:lnTo>
                    <a:lnTo>
                      <a:pt x="608" y="72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2" name="Freeform 21"/>
              <p:cNvSpPr>
                <a:spLocks/>
              </p:cNvSpPr>
              <p:nvPr/>
            </p:nvSpPr>
            <p:spPr bwMode="auto">
              <a:xfrm>
                <a:off x="-672" y="2126"/>
                <a:ext cx="280" cy="163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363" y="7"/>
                  </a:cxn>
                  <a:cxn ang="0">
                    <a:pos x="458" y="148"/>
                  </a:cxn>
                  <a:cxn ang="0">
                    <a:pos x="558" y="163"/>
                  </a:cxn>
                  <a:cxn ang="0">
                    <a:pos x="555" y="209"/>
                  </a:cxn>
                  <a:cxn ang="0">
                    <a:pos x="393" y="188"/>
                  </a:cxn>
                  <a:cxn ang="0">
                    <a:pos x="328" y="46"/>
                  </a:cxn>
                  <a:cxn ang="0">
                    <a:pos x="96" y="46"/>
                  </a:cxn>
                  <a:cxn ang="0">
                    <a:pos x="51" y="123"/>
                  </a:cxn>
                  <a:cxn ang="0">
                    <a:pos x="264" y="156"/>
                  </a:cxn>
                  <a:cxn ang="0">
                    <a:pos x="271" y="319"/>
                  </a:cxn>
                  <a:cxn ang="0">
                    <a:pos x="222" y="327"/>
                  </a:cxn>
                  <a:cxn ang="0">
                    <a:pos x="228" y="192"/>
                  </a:cxn>
                  <a:cxn ang="0">
                    <a:pos x="0" y="156"/>
                  </a:cxn>
                  <a:cxn ang="0">
                    <a:pos x="72" y="25"/>
                  </a:cxn>
                  <a:cxn ang="0">
                    <a:pos x="115" y="0"/>
                  </a:cxn>
                  <a:cxn ang="0">
                    <a:pos x="115" y="0"/>
                  </a:cxn>
                </a:cxnLst>
                <a:rect l="0" t="0" r="r" b="b"/>
                <a:pathLst>
                  <a:path w="558" h="327">
                    <a:moveTo>
                      <a:pt x="115" y="0"/>
                    </a:moveTo>
                    <a:lnTo>
                      <a:pt x="363" y="7"/>
                    </a:lnTo>
                    <a:lnTo>
                      <a:pt x="458" y="148"/>
                    </a:lnTo>
                    <a:lnTo>
                      <a:pt x="558" y="163"/>
                    </a:lnTo>
                    <a:lnTo>
                      <a:pt x="555" y="209"/>
                    </a:lnTo>
                    <a:lnTo>
                      <a:pt x="393" y="188"/>
                    </a:lnTo>
                    <a:lnTo>
                      <a:pt x="328" y="46"/>
                    </a:lnTo>
                    <a:lnTo>
                      <a:pt x="96" y="46"/>
                    </a:lnTo>
                    <a:lnTo>
                      <a:pt x="51" y="123"/>
                    </a:lnTo>
                    <a:lnTo>
                      <a:pt x="264" y="156"/>
                    </a:lnTo>
                    <a:lnTo>
                      <a:pt x="271" y="319"/>
                    </a:lnTo>
                    <a:lnTo>
                      <a:pt x="222" y="327"/>
                    </a:lnTo>
                    <a:lnTo>
                      <a:pt x="228" y="192"/>
                    </a:lnTo>
                    <a:lnTo>
                      <a:pt x="0" y="156"/>
                    </a:lnTo>
                    <a:lnTo>
                      <a:pt x="72" y="25"/>
                    </a:lnTo>
                    <a:lnTo>
                      <a:pt x="115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Freeform 22"/>
              <p:cNvSpPr>
                <a:spLocks/>
              </p:cNvSpPr>
              <p:nvPr/>
            </p:nvSpPr>
            <p:spPr bwMode="auto">
              <a:xfrm>
                <a:off x="-672" y="2263"/>
                <a:ext cx="288" cy="120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66" y="0"/>
                  </a:cxn>
                  <a:cxn ang="0">
                    <a:pos x="264" y="5"/>
                  </a:cxn>
                  <a:cxn ang="0">
                    <a:pos x="271" y="45"/>
                  </a:cxn>
                  <a:cxn ang="0">
                    <a:pos x="51" y="66"/>
                  </a:cxn>
                  <a:cxn ang="0">
                    <a:pos x="131" y="193"/>
                  </a:cxn>
                  <a:cxn ang="0">
                    <a:pos x="319" y="201"/>
                  </a:cxn>
                  <a:cxn ang="0">
                    <a:pos x="420" y="70"/>
                  </a:cxn>
                  <a:cxn ang="0">
                    <a:pos x="536" y="81"/>
                  </a:cxn>
                  <a:cxn ang="0">
                    <a:pos x="575" y="123"/>
                  </a:cxn>
                  <a:cxn ang="0">
                    <a:pos x="435" y="119"/>
                  </a:cxn>
                  <a:cxn ang="0">
                    <a:pos x="342" y="239"/>
                  </a:cxn>
                  <a:cxn ang="0">
                    <a:pos x="127" y="235"/>
                  </a:cxn>
                  <a:cxn ang="0">
                    <a:pos x="0" y="34"/>
                  </a:cxn>
                  <a:cxn ang="0">
                    <a:pos x="0" y="34"/>
                  </a:cxn>
                </a:cxnLst>
                <a:rect l="0" t="0" r="r" b="b"/>
                <a:pathLst>
                  <a:path w="575" h="239">
                    <a:moveTo>
                      <a:pt x="0" y="34"/>
                    </a:moveTo>
                    <a:lnTo>
                      <a:pt x="66" y="0"/>
                    </a:lnTo>
                    <a:lnTo>
                      <a:pt x="264" y="5"/>
                    </a:lnTo>
                    <a:lnTo>
                      <a:pt x="271" y="45"/>
                    </a:lnTo>
                    <a:lnTo>
                      <a:pt x="51" y="66"/>
                    </a:lnTo>
                    <a:lnTo>
                      <a:pt x="131" y="193"/>
                    </a:lnTo>
                    <a:lnTo>
                      <a:pt x="319" y="201"/>
                    </a:lnTo>
                    <a:lnTo>
                      <a:pt x="420" y="70"/>
                    </a:lnTo>
                    <a:lnTo>
                      <a:pt x="536" y="81"/>
                    </a:lnTo>
                    <a:lnTo>
                      <a:pt x="575" y="123"/>
                    </a:lnTo>
                    <a:lnTo>
                      <a:pt x="435" y="119"/>
                    </a:lnTo>
                    <a:lnTo>
                      <a:pt x="342" y="239"/>
                    </a:lnTo>
                    <a:lnTo>
                      <a:pt x="127" y="235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4" name="Freeform 23"/>
              <p:cNvSpPr>
                <a:spLocks/>
              </p:cNvSpPr>
              <p:nvPr/>
            </p:nvSpPr>
            <p:spPr bwMode="auto">
              <a:xfrm>
                <a:off x="-225" y="2179"/>
                <a:ext cx="345" cy="211"/>
              </a:xfrm>
              <a:custGeom>
                <a:avLst/>
                <a:gdLst/>
                <a:ahLst/>
                <a:cxnLst>
                  <a:cxn ang="0">
                    <a:pos x="25" y="65"/>
                  </a:cxn>
                  <a:cxn ang="0">
                    <a:pos x="251" y="74"/>
                  </a:cxn>
                  <a:cxn ang="0">
                    <a:pos x="365" y="0"/>
                  </a:cxn>
                  <a:cxn ang="0">
                    <a:pos x="583" y="36"/>
                  </a:cxn>
                  <a:cxn ang="0">
                    <a:pos x="637" y="86"/>
                  </a:cxn>
                  <a:cxn ang="0">
                    <a:pos x="690" y="246"/>
                  </a:cxn>
                  <a:cxn ang="0">
                    <a:pos x="610" y="266"/>
                  </a:cxn>
                  <a:cxn ang="0">
                    <a:pos x="433" y="238"/>
                  </a:cxn>
                  <a:cxn ang="0">
                    <a:pos x="439" y="333"/>
                  </a:cxn>
                  <a:cxn ang="0">
                    <a:pos x="669" y="386"/>
                  </a:cxn>
                  <a:cxn ang="0">
                    <a:pos x="536" y="422"/>
                  </a:cxn>
                  <a:cxn ang="0">
                    <a:pos x="365" y="369"/>
                  </a:cxn>
                  <a:cxn ang="0">
                    <a:pos x="361" y="209"/>
                  </a:cxn>
                  <a:cxn ang="0">
                    <a:pos x="585" y="213"/>
                  </a:cxn>
                  <a:cxn ang="0">
                    <a:pos x="572" y="103"/>
                  </a:cxn>
                  <a:cxn ang="0">
                    <a:pos x="365" y="46"/>
                  </a:cxn>
                  <a:cxn ang="0">
                    <a:pos x="243" y="128"/>
                  </a:cxn>
                  <a:cxn ang="0">
                    <a:pos x="0" y="99"/>
                  </a:cxn>
                  <a:cxn ang="0">
                    <a:pos x="25" y="65"/>
                  </a:cxn>
                  <a:cxn ang="0">
                    <a:pos x="25" y="65"/>
                  </a:cxn>
                </a:cxnLst>
                <a:rect l="0" t="0" r="r" b="b"/>
                <a:pathLst>
                  <a:path w="690" h="422">
                    <a:moveTo>
                      <a:pt x="25" y="65"/>
                    </a:moveTo>
                    <a:lnTo>
                      <a:pt x="251" y="74"/>
                    </a:lnTo>
                    <a:lnTo>
                      <a:pt x="365" y="0"/>
                    </a:lnTo>
                    <a:lnTo>
                      <a:pt x="583" y="36"/>
                    </a:lnTo>
                    <a:lnTo>
                      <a:pt x="637" y="86"/>
                    </a:lnTo>
                    <a:lnTo>
                      <a:pt x="690" y="246"/>
                    </a:lnTo>
                    <a:lnTo>
                      <a:pt x="610" y="266"/>
                    </a:lnTo>
                    <a:lnTo>
                      <a:pt x="433" y="238"/>
                    </a:lnTo>
                    <a:lnTo>
                      <a:pt x="439" y="333"/>
                    </a:lnTo>
                    <a:lnTo>
                      <a:pt x="669" y="386"/>
                    </a:lnTo>
                    <a:lnTo>
                      <a:pt x="536" y="422"/>
                    </a:lnTo>
                    <a:lnTo>
                      <a:pt x="365" y="369"/>
                    </a:lnTo>
                    <a:lnTo>
                      <a:pt x="361" y="209"/>
                    </a:lnTo>
                    <a:lnTo>
                      <a:pt x="585" y="213"/>
                    </a:lnTo>
                    <a:lnTo>
                      <a:pt x="572" y="103"/>
                    </a:lnTo>
                    <a:lnTo>
                      <a:pt x="365" y="46"/>
                    </a:lnTo>
                    <a:lnTo>
                      <a:pt x="243" y="128"/>
                    </a:lnTo>
                    <a:lnTo>
                      <a:pt x="0" y="99"/>
                    </a:lnTo>
                    <a:lnTo>
                      <a:pt x="25" y="65"/>
                    </a:lnTo>
                    <a:lnTo>
                      <a:pt x="25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" name="Freeform 24"/>
              <p:cNvSpPr>
                <a:spLocks/>
              </p:cNvSpPr>
              <p:nvPr/>
            </p:nvSpPr>
            <p:spPr bwMode="auto">
              <a:xfrm>
                <a:off x="-211" y="2303"/>
                <a:ext cx="320" cy="142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71" y="54"/>
                  </a:cxn>
                  <a:cxn ang="0">
                    <a:pos x="200" y="0"/>
                  </a:cxn>
                  <a:cxn ang="0">
                    <a:pos x="278" y="232"/>
                  </a:cxn>
                  <a:cxn ang="0">
                    <a:pos x="477" y="259"/>
                  </a:cxn>
                  <a:cxn ang="0">
                    <a:pos x="552" y="210"/>
                  </a:cxn>
                  <a:cxn ang="0">
                    <a:pos x="593" y="133"/>
                  </a:cxn>
                  <a:cxn ang="0">
                    <a:pos x="641" y="139"/>
                  </a:cxn>
                  <a:cxn ang="0">
                    <a:pos x="612" y="225"/>
                  </a:cxn>
                  <a:cxn ang="0">
                    <a:pos x="512" y="286"/>
                  </a:cxn>
                  <a:cxn ang="0">
                    <a:pos x="261" y="268"/>
                  </a:cxn>
                  <a:cxn ang="0">
                    <a:pos x="173" y="107"/>
                  </a:cxn>
                  <a:cxn ang="0">
                    <a:pos x="12" y="90"/>
                  </a:cxn>
                  <a:cxn ang="0">
                    <a:pos x="0" y="37"/>
                  </a:cxn>
                  <a:cxn ang="0">
                    <a:pos x="0" y="37"/>
                  </a:cxn>
                </a:cxnLst>
                <a:rect l="0" t="0" r="r" b="b"/>
                <a:pathLst>
                  <a:path w="641" h="286">
                    <a:moveTo>
                      <a:pt x="0" y="37"/>
                    </a:moveTo>
                    <a:lnTo>
                      <a:pt x="171" y="54"/>
                    </a:lnTo>
                    <a:lnTo>
                      <a:pt x="200" y="0"/>
                    </a:lnTo>
                    <a:lnTo>
                      <a:pt x="278" y="232"/>
                    </a:lnTo>
                    <a:lnTo>
                      <a:pt x="477" y="259"/>
                    </a:lnTo>
                    <a:lnTo>
                      <a:pt x="552" y="210"/>
                    </a:lnTo>
                    <a:lnTo>
                      <a:pt x="593" y="133"/>
                    </a:lnTo>
                    <a:lnTo>
                      <a:pt x="641" y="139"/>
                    </a:lnTo>
                    <a:lnTo>
                      <a:pt x="612" y="225"/>
                    </a:lnTo>
                    <a:lnTo>
                      <a:pt x="512" y="286"/>
                    </a:lnTo>
                    <a:lnTo>
                      <a:pt x="261" y="268"/>
                    </a:lnTo>
                    <a:lnTo>
                      <a:pt x="173" y="107"/>
                    </a:lnTo>
                    <a:lnTo>
                      <a:pt x="12" y="90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4608" y="1632"/>
              <a:ext cx="783" cy="334"/>
              <a:chOff x="1056" y="1300"/>
              <a:chExt cx="783" cy="334"/>
            </a:xfrm>
          </p:grpSpPr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1214" y="1416"/>
                <a:ext cx="616" cy="200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226" y="0"/>
                  </a:cxn>
                  <a:cxn ang="0">
                    <a:pos x="574" y="101"/>
                  </a:cxn>
                  <a:cxn ang="0">
                    <a:pos x="732" y="49"/>
                  </a:cxn>
                  <a:cxn ang="0">
                    <a:pos x="737" y="173"/>
                  </a:cxn>
                  <a:cxn ang="0">
                    <a:pos x="910" y="188"/>
                  </a:cxn>
                  <a:cxn ang="0">
                    <a:pos x="939" y="76"/>
                  </a:cxn>
                  <a:cxn ang="0">
                    <a:pos x="1108" y="76"/>
                  </a:cxn>
                  <a:cxn ang="0">
                    <a:pos x="992" y="194"/>
                  </a:cxn>
                  <a:cxn ang="0">
                    <a:pos x="1190" y="240"/>
                  </a:cxn>
                  <a:cxn ang="0">
                    <a:pos x="1234" y="342"/>
                  </a:cxn>
                  <a:cxn ang="0">
                    <a:pos x="1127" y="388"/>
                  </a:cxn>
                  <a:cxn ang="0">
                    <a:pos x="766" y="399"/>
                  </a:cxn>
                  <a:cxn ang="0">
                    <a:pos x="511" y="266"/>
                  </a:cxn>
                  <a:cxn ang="0">
                    <a:pos x="101" y="297"/>
                  </a:cxn>
                  <a:cxn ang="0">
                    <a:pos x="0" y="116"/>
                  </a:cxn>
                  <a:cxn ang="0">
                    <a:pos x="0" y="116"/>
                  </a:cxn>
                </a:cxnLst>
                <a:rect l="0" t="0" r="r" b="b"/>
                <a:pathLst>
                  <a:path w="1234" h="399">
                    <a:moveTo>
                      <a:pt x="0" y="116"/>
                    </a:moveTo>
                    <a:lnTo>
                      <a:pt x="226" y="0"/>
                    </a:lnTo>
                    <a:lnTo>
                      <a:pt x="574" y="101"/>
                    </a:lnTo>
                    <a:lnTo>
                      <a:pt x="732" y="49"/>
                    </a:lnTo>
                    <a:lnTo>
                      <a:pt x="737" y="173"/>
                    </a:lnTo>
                    <a:lnTo>
                      <a:pt x="910" y="188"/>
                    </a:lnTo>
                    <a:lnTo>
                      <a:pt x="939" y="76"/>
                    </a:lnTo>
                    <a:lnTo>
                      <a:pt x="1108" y="76"/>
                    </a:lnTo>
                    <a:lnTo>
                      <a:pt x="992" y="194"/>
                    </a:lnTo>
                    <a:lnTo>
                      <a:pt x="1190" y="240"/>
                    </a:lnTo>
                    <a:lnTo>
                      <a:pt x="1234" y="342"/>
                    </a:lnTo>
                    <a:lnTo>
                      <a:pt x="1127" y="388"/>
                    </a:lnTo>
                    <a:lnTo>
                      <a:pt x="766" y="399"/>
                    </a:lnTo>
                    <a:lnTo>
                      <a:pt x="511" y="266"/>
                    </a:lnTo>
                    <a:lnTo>
                      <a:pt x="101" y="297"/>
                    </a:lnTo>
                    <a:lnTo>
                      <a:pt x="0" y="116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FFC7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4" name="Freeform 27"/>
              <p:cNvSpPr>
                <a:spLocks/>
              </p:cNvSpPr>
              <p:nvPr/>
            </p:nvSpPr>
            <p:spPr bwMode="auto">
              <a:xfrm>
                <a:off x="1195" y="1418"/>
                <a:ext cx="573" cy="200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241" y="57"/>
                  </a:cxn>
                  <a:cxn ang="0">
                    <a:pos x="251" y="139"/>
                  </a:cxn>
                  <a:cxn ang="0">
                    <a:pos x="300" y="180"/>
                  </a:cxn>
                  <a:cxn ang="0">
                    <a:pos x="395" y="205"/>
                  </a:cxn>
                  <a:cxn ang="0">
                    <a:pos x="608" y="190"/>
                  </a:cxn>
                  <a:cxn ang="0">
                    <a:pos x="644" y="251"/>
                  </a:cxn>
                  <a:cxn ang="0">
                    <a:pos x="707" y="241"/>
                  </a:cxn>
                  <a:cxn ang="0">
                    <a:pos x="762" y="196"/>
                  </a:cxn>
                  <a:cxn ang="0">
                    <a:pos x="905" y="139"/>
                  </a:cxn>
                  <a:cxn ang="0">
                    <a:pos x="1106" y="220"/>
                  </a:cxn>
                  <a:cxn ang="0">
                    <a:pos x="1112" y="281"/>
                  </a:cxn>
                  <a:cxn ang="0">
                    <a:pos x="977" y="274"/>
                  </a:cxn>
                  <a:cxn ang="0">
                    <a:pos x="1013" y="321"/>
                  </a:cxn>
                  <a:cxn ang="0">
                    <a:pos x="1118" y="348"/>
                  </a:cxn>
                  <a:cxn ang="0">
                    <a:pos x="1146" y="399"/>
                  </a:cxn>
                  <a:cxn ang="0">
                    <a:pos x="736" y="374"/>
                  </a:cxn>
                  <a:cxn ang="0">
                    <a:pos x="549" y="262"/>
                  </a:cxn>
                  <a:cxn ang="0">
                    <a:pos x="163" y="308"/>
                  </a:cxn>
                  <a:cxn ang="0">
                    <a:pos x="0" y="133"/>
                  </a:cxn>
                  <a:cxn ang="0">
                    <a:pos x="103" y="59"/>
                  </a:cxn>
                  <a:cxn ang="0">
                    <a:pos x="230" y="0"/>
                  </a:cxn>
                  <a:cxn ang="0">
                    <a:pos x="317" y="0"/>
                  </a:cxn>
                  <a:cxn ang="0">
                    <a:pos x="317" y="0"/>
                  </a:cxn>
                </a:cxnLst>
                <a:rect l="0" t="0" r="r" b="b"/>
                <a:pathLst>
                  <a:path w="1146" h="399">
                    <a:moveTo>
                      <a:pt x="317" y="0"/>
                    </a:moveTo>
                    <a:lnTo>
                      <a:pt x="241" y="57"/>
                    </a:lnTo>
                    <a:lnTo>
                      <a:pt x="251" y="139"/>
                    </a:lnTo>
                    <a:lnTo>
                      <a:pt x="300" y="180"/>
                    </a:lnTo>
                    <a:lnTo>
                      <a:pt x="395" y="205"/>
                    </a:lnTo>
                    <a:lnTo>
                      <a:pt x="608" y="190"/>
                    </a:lnTo>
                    <a:lnTo>
                      <a:pt x="644" y="251"/>
                    </a:lnTo>
                    <a:lnTo>
                      <a:pt x="707" y="241"/>
                    </a:lnTo>
                    <a:lnTo>
                      <a:pt x="762" y="196"/>
                    </a:lnTo>
                    <a:lnTo>
                      <a:pt x="905" y="139"/>
                    </a:lnTo>
                    <a:lnTo>
                      <a:pt x="1106" y="220"/>
                    </a:lnTo>
                    <a:lnTo>
                      <a:pt x="1112" y="281"/>
                    </a:lnTo>
                    <a:lnTo>
                      <a:pt x="977" y="274"/>
                    </a:lnTo>
                    <a:lnTo>
                      <a:pt x="1013" y="321"/>
                    </a:lnTo>
                    <a:lnTo>
                      <a:pt x="1118" y="348"/>
                    </a:lnTo>
                    <a:lnTo>
                      <a:pt x="1146" y="399"/>
                    </a:lnTo>
                    <a:lnTo>
                      <a:pt x="736" y="374"/>
                    </a:lnTo>
                    <a:lnTo>
                      <a:pt x="549" y="262"/>
                    </a:lnTo>
                    <a:lnTo>
                      <a:pt x="163" y="308"/>
                    </a:lnTo>
                    <a:lnTo>
                      <a:pt x="0" y="133"/>
                    </a:lnTo>
                    <a:lnTo>
                      <a:pt x="103" y="59"/>
                    </a:lnTo>
                    <a:lnTo>
                      <a:pt x="230" y="0"/>
                    </a:lnTo>
                    <a:lnTo>
                      <a:pt x="317" y="0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E896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5" name="Freeform 28"/>
              <p:cNvSpPr>
                <a:spLocks/>
              </p:cNvSpPr>
              <p:nvPr/>
            </p:nvSpPr>
            <p:spPr bwMode="auto">
              <a:xfrm>
                <a:off x="1056" y="1300"/>
                <a:ext cx="265" cy="179"/>
              </a:xfrm>
              <a:custGeom>
                <a:avLst/>
                <a:gdLst/>
                <a:ahLst/>
                <a:cxnLst>
                  <a:cxn ang="0">
                    <a:pos x="22" y="33"/>
                  </a:cxn>
                  <a:cxn ang="0">
                    <a:pos x="50" y="19"/>
                  </a:cxn>
                  <a:cxn ang="0">
                    <a:pos x="106" y="0"/>
                  </a:cxn>
                  <a:cxn ang="0">
                    <a:pos x="174" y="14"/>
                  </a:cxn>
                  <a:cxn ang="0">
                    <a:pos x="195" y="79"/>
                  </a:cxn>
                  <a:cxn ang="0">
                    <a:pos x="238" y="101"/>
                  </a:cxn>
                  <a:cxn ang="0">
                    <a:pos x="265" y="109"/>
                  </a:cxn>
                  <a:cxn ang="0">
                    <a:pos x="165" y="179"/>
                  </a:cxn>
                  <a:cxn ang="0">
                    <a:pos x="0" y="142"/>
                  </a:cxn>
                  <a:cxn ang="0">
                    <a:pos x="22" y="33"/>
                  </a:cxn>
                  <a:cxn ang="0">
                    <a:pos x="79" y="90"/>
                  </a:cxn>
                </a:cxnLst>
                <a:rect l="0" t="0" r="r" b="b"/>
                <a:pathLst>
                  <a:path w="265" h="179">
                    <a:moveTo>
                      <a:pt x="22" y="33"/>
                    </a:moveTo>
                    <a:lnTo>
                      <a:pt x="50" y="19"/>
                    </a:lnTo>
                    <a:lnTo>
                      <a:pt x="106" y="0"/>
                    </a:lnTo>
                    <a:lnTo>
                      <a:pt x="174" y="14"/>
                    </a:lnTo>
                    <a:lnTo>
                      <a:pt x="195" y="79"/>
                    </a:lnTo>
                    <a:lnTo>
                      <a:pt x="238" y="101"/>
                    </a:lnTo>
                    <a:lnTo>
                      <a:pt x="265" y="109"/>
                    </a:lnTo>
                    <a:lnTo>
                      <a:pt x="165" y="179"/>
                    </a:lnTo>
                    <a:lnTo>
                      <a:pt x="0" y="142"/>
                    </a:lnTo>
                    <a:lnTo>
                      <a:pt x="22" y="33"/>
                    </a:lnTo>
                    <a:lnTo>
                      <a:pt x="79" y="90"/>
                    </a:lnTo>
                  </a:path>
                </a:pathLst>
              </a:custGeom>
              <a:solidFill>
                <a:srgbClr val="CCC4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Freeform 29"/>
              <p:cNvSpPr>
                <a:spLocks/>
              </p:cNvSpPr>
              <p:nvPr/>
            </p:nvSpPr>
            <p:spPr bwMode="auto">
              <a:xfrm>
                <a:off x="1150" y="1413"/>
                <a:ext cx="689" cy="221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311" y="35"/>
                  </a:cxn>
                  <a:cxn ang="0">
                    <a:pos x="249" y="101"/>
                  </a:cxn>
                  <a:cxn ang="0">
                    <a:pos x="233" y="156"/>
                  </a:cxn>
                  <a:cxn ang="0">
                    <a:pos x="260" y="196"/>
                  </a:cxn>
                  <a:cxn ang="0">
                    <a:pos x="393" y="242"/>
                  </a:cxn>
                  <a:cxn ang="0">
                    <a:pos x="536" y="259"/>
                  </a:cxn>
                  <a:cxn ang="0">
                    <a:pos x="604" y="255"/>
                  </a:cxn>
                  <a:cxn ang="0">
                    <a:pos x="600" y="213"/>
                  </a:cxn>
                  <a:cxn ang="0">
                    <a:pos x="654" y="177"/>
                  </a:cxn>
                  <a:cxn ang="0">
                    <a:pos x="749" y="166"/>
                  </a:cxn>
                  <a:cxn ang="0">
                    <a:pos x="697" y="200"/>
                  </a:cxn>
                  <a:cxn ang="0">
                    <a:pos x="693" y="268"/>
                  </a:cxn>
                  <a:cxn ang="0">
                    <a:pos x="749" y="308"/>
                  </a:cxn>
                  <a:cxn ang="0">
                    <a:pos x="813" y="327"/>
                  </a:cxn>
                  <a:cxn ang="0">
                    <a:pos x="878" y="297"/>
                  </a:cxn>
                  <a:cxn ang="0">
                    <a:pos x="954" y="261"/>
                  </a:cxn>
                  <a:cxn ang="0">
                    <a:pos x="1039" y="270"/>
                  </a:cxn>
                  <a:cxn ang="0">
                    <a:pos x="961" y="339"/>
                  </a:cxn>
                  <a:cxn ang="0">
                    <a:pos x="1051" y="348"/>
                  </a:cxn>
                  <a:cxn ang="0">
                    <a:pos x="1201" y="386"/>
                  </a:cxn>
                  <a:cxn ang="0">
                    <a:pos x="1266" y="379"/>
                  </a:cxn>
                  <a:cxn ang="0">
                    <a:pos x="1290" y="343"/>
                  </a:cxn>
                  <a:cxn ang="0">
                    <a:pos x="1106" y="287"/>
                  </a:cxn>
                  <a:cxn ang="0">
                    <a:pos x="1174" y="278"/>
                  </a:cxn>
                  <a:cxn ang="0">
                    <a:pos x="1334" y="314"/>
                  </a:cxn>
                  <a:cxn ang="0">
                    <a:pos x="1305" y="268"/>
                  </a:cxn>
                  <a:cxn ang="0">
                    <a:pos x="1049" y="196"/>
                  </a:cxn>
                  <a:cxn ang="0">
                    <a:pos x="1138" y="192"/>
                  </a:cxn>
                  <a:cxn ang="0">
                    <a:pos x="1340" y="251"/>
                  </a:cxn>
                  <a:cxn ang="0">
                    <a:pos x="1355" y="297"/>
                  </a:cxn>
                  <a:cxn ang="0">
                    <a:pos x="1378" y="327"/>
                  </a:cxn>
                  <a:cxn ang="0">
                    <a:pos x="1359" y="382"/>
                  </a:cxn>
                  <a:cxn ang="0">
                    <a:pos x="1313" y="379"/>
                  </a:cxn>
                  <a:cxn ang="0">
                    <a:pos x="1290" y="419"/>
                  </a:cxn>
                  <a:cxn ang="0">
                    <a:pos x="1186" y="419"/>
                  </a:cxn>
                  <a:cxn ang="0">
                    <a:pos x="1117" y="441"/>
                  </a:cxn>
                  <a:cxn ang="0">
                    <a:pos x="990" y="432"/>
                  </a:cxn>
                  <a:cxn ang="0">
                    <a:pos x="785" y="405"/>
                  </a:cxn>
                  <a:cxn ang="0">
                    <a:pos x="712" y="348"/>
                  </a:cxn>
                  <a:cxn ang="0">
                    <a:pos x="650" y="304"/>
                  </a:cxn>
                  <a:cxn ang="0">
                    <a:pos x="545" y="333"/>
                  </a:cxn>
                  <a:cxn ang="0">
                    <a:pos x="405" y="350"/>
                  </a:cxn>
                  <a:cxn ang="0">
                    <a:pos x="180" y="333"/>
                  </a:cxn>
                  <a:cxn ang="0">
                    <a:pos x="53" y="297"/>
                  </a:cxn>
                  <a:cxn ang="0">
                    <a:pos x="0" y="187"/>
                  </a:cxn>
                  <a:cxn ang="0">
                    <a:pos x="152" y="46"/>
                  </a:cxn>
                  <a:cxn ang="0">
                    <a:pos x="353" y="0"/>
                  </a:cxn>
                  <a:cxn ang="0">
                    <a:pos x="353" y="0"/>
                  </a:cxn>
                </a:cxnLst>
                <a:rect l="0" t="0" r="r" b="b"/>
                <a:pathLst>
                  <a:path w="1378" h="441">
                    <a:moveTo>
                      <a:pt x="353" y="0"/>
                    </a:moveTo>
                    <a:lnTo>
                      <a:pt x="311" y="35"/>
                    </a:lnTo>
                    <a:lnTo>
                      <a:pt x="249" y="101"/>
                    </a:lnTo>
                    <a:lnTo>
                      <a:pt x="233" y="156"/>
                    </a:lnTo>
                    <a:lnTo>
                      <a:pt x="260" y="196"/>
                    </a:lnTo>
                    <a:lnTo>
                      <a:pt x="393" y="242"/>
                    </a:lnTo>
                    <a:lnTo>
                      <a:pt x="536" y="259"/>
                    </a:lnTo>
                    <a:lnTo>
                      <a:pt x="604" y="255"/>
                    </a:lnTo>
                    <a:lnTo>
                      <a:pt x="600" y="213"/>
                    </a:lnTo>
                    <a:lnTo>
                      <a:pt x="654" y="177"/>
                    </a:lnTo>
                    <a:lnTo>
                      <a:pt x="749" y="166"/>
                    </a:lnTo>
                    <a:lnTo>
                      <a:pt x="697" y="200"/>
                    </a:lnTo>
                    <a:lnTo>
                      <a:pt x="693" y="268"/>
                    </a:lnTo>
                    <a:lnTo>
                      <a:pt x="749" y="308"/>
                    </a:lnTo>
                    <a:lnTo>
                      <a:pt x="813" y="327"/>
                    </a:lnTo>
                    <a:lnTo>
                      <a:pt x="878" y="297"/>
                    </a:lnTo>
                    <a:lnTo>
                      <a:pt x="954" y="261"/>
                    </a:lnTo>
                    <a:lnTo>
                      <a:pt x="1039" y="270"/>
                    </a:lnTo>
                    <a:lnTo>
                      <a:pt x="961" y="339"/>
                    </a:lnTo>
                    <a:lnTo>
                      <a:pt x="1051" y="348"/>
                    </a:lnTo>
                    <a:lnTo>
                      <a:pt x="1201" y="386"/>
                    </a:lnTo>
                    <a:lnTo>
                      <a:pt x="1266" y="379"/>
                    </a:lnTo>
                    <a:lnTo>
                      <a:pt x="1290" y="343"/>
                    </a:lnTo>
                    <a:lnTo>
                      <a:pt x="1106" y="287"/>
                    </a:lnTo>
                    <a:lnTo>
                      <a:pt x="1174" y="278"/>
                    </a:lnTo>
                    <a:lnTo>
                      <a:pt x="1334" y="314"/>
                    </a:lnTo>
                    <a:lnTo>
                      <a:pt x="1305" y="268"/>
                    </a:lnTo>
                    <a:lnTo>
                      <a:pt x="1049" y="196"/>
                    </a:lnTo>
                    <a:lnTo>
                      <a:pt x="1138" y="192"/>
                    </a:lnTo>
                    <a:lnTo>
                      <a:pt x="1340" y="251"/>
                    </a:lnTo>
                    <a:lnTo>
                      <a:pt x="1355" y="297"/>
                    </a:lnTo>
                    <a:lnTo>
                      <a:pt x="1378" y="327"/>
                    </a:lnTo>
                    <a:lnTo>
                      <a:pt x="1359" y="382"/>
                    </a:lnTo>
                    <a:lnTo>
                      <a:pt x="1313" y="379"/>
                    </a:lnTo>
                    <a:lnTo>
                      <a:pt x="1290" y="419"/>
                    </a:lnTo>
                    <a:lnTo>
                      <a:pt x="1186" y="419"/>
                    </a:lnTo>
                    <a:lnTo>
                      <a:pt x="1117" y="441"/>
                    </a:lnTo>
                    <a:lnTo>
                      <a:pt x="990" y="432"/>
                    </a:lnTo>
                    <a:lnTo>
                      <a:pt x="785" y="405"/>
                    </a:lnTo>
                    <a:lnTo>
                      <a:pt x="712" y="348"/>
                    </a:lnTo>
                    <a:lnTo>
                      <a:pt x="650" y="304"/>
                    </a:lnTo>
                    <a:lnTo>
                      <a:pt x="545" y="333"/>
                    </a:lnTo>
                    <a:lnTo>
                      <a:pt x="405" y="350"/>
                    </a:lnTo>
                    <a:lnTo>
                      <a:pt x="180" y="333"/>
                    </a:lnTo>
                    <a:lnTo>
                      <a:pt x="53" y="297"/>
                    </a:lnTo>
                    <a:lnTo>
                      <a:pt x="0" y="187"/>
                    </a:lnTo>
                    <a:lnTo>
                      <a:pt x="152" y="46"/>
                    </a:lnTo>
                    <a:lnTo>
                      <a:pt x="353" y="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7" name="Freeform 30"/>
              <p:cNvSpPr>
                <a:spLocks/>
              </p:cNvSpPr>
              <p:nvPr/>
            </p:nvSpPr>
            <p:spPr bwMode="auto">
              <a:xfrm>
                <a:off x="1290" y="1400"/>
                <a:ext cx="299" cy="87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433" y="114"/>
                  </a:cxn>
                  <a:cxn ang="0">
                    <a:pos x="549" y="83"/>
                  </a:cxn>
                  <a:cxn ang="0">
                    <a:pos x="599" y="121"/>
                  </a:cxn>
                  <a:cxn ang="0">
                    <a:pos x="489" y="135"/>
                  </a:cxn>
                  <a:cxn ang="0">
                    <a:pos x="399" y="175"/>
                  </a:cxn>
                  <a:cxn ang="0">
                    <a:pos x="380" y="133"/>
                  </a:cxn>
                  <a:cxn ang="0">
                    <a:pos x="194" y="72"/>
                  </a:cxn>
                  <a:cxn ang="0">
                    <a:pos x="0" y="70"/>
                  </a:cxn>
                  <a:cxn ang="0">
                    <a:pos x="97" y="0"/>
                  </a:cxn>
                  <a:cxn ang="0">
                    <a:pos x="97" y="0"/>
                  </a:cxn>
                </a:cxnLst>
                <a:rect l="0" t="0" r="r" b="b"/>
                <a:pathLst>
                  <a:path w="599" h="175">
                    <a:moveTo>
                      <a:pt x="97" y="0"/>
                    </a:moveTo>
                    <a:lnTo>
                      <a:pt x="433" y="114"/>
                    </a:lnTo>
                    <a:lnTo>
                      <a:pt x="549" y="83"/>
                    </a:lnTo>
                    <a:lnTo>
                      <a:pt x="599" y="121"/>
                    </a:lnTo>
                    <a:lnTo>
                      <a:pt x="489" y="135"/>
                    </a:lnTo>
                    <a:lnTo>
                      <a:pt x="399" y="175"/>
                    </a:lnTo>
                    <a:lnTo>
                      <a:pt x="380" y="133"/>
                    </a:lnTo>
                    <a:lnTo>
                      <a:pt x="194" y="72"/>
                    </a:lnTo>
                    <a:lnTo>
                      <a:pt x="0" y="70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3648" y="1152"/>
              <a:ext cx="1228" cy="841"/>
              <a:chOff x="-672" y="1441"/>
              <a:chExt cx="1228" cy="841"/>
            </a:xfrm>
          </p:grpSpPr>
          <p:sp>
            <p:nvSpPr>
              <p:cNvPr id="53" name="Freeform 32"/>
              <p:cNvSpPr>
                <a:spLocks/>
              </p:cNvSpPr>
              <p:nvPr/>
            </p:nvSpPr>
            <p:spPr bwMode="auto">
              <a:xfrm>
                <a:off x="-672" y="1452"/>
                <a:ext cx="1194" cy="648"/>
              </a:xfrm>
              <a:custGeom>
                <a:avLst/>
                <a:gdLst/>
                <a:ahLst/>
                <a:cxnLst>
                  <a:cxn ang="0">
                    <a:pos x="211" y="1209"/>
                  </a:cxn>
                  <a:cxn ang="0">
                    <a:pos x="380" y="1209"/>
                  </a:cxn>
                  <a:cxn ang="0">
                    <a:pos x="509" y="1201"/>
                  </a:cxn>
                  <a:cxn ang="0">
                    <a:pos x="545" y="861"/>
                  </a:cxn>
                  <a:cxn ang="0">
                    <a:pos x="452" y="815"/>
                  </a:cxn>
                  <a:cxn ang="0">
                    <a:pos x="464" y="749"/>
                  </a:cxn>
                  <a:cxn ang="0">
                    <a:pos x="785" y="735"/>
                  </a:cxn>
                  <a:cxn ang="0">
                    <a:pos x="1036" y="640"/>
                  </a:cxn>
                  <a:cxn ang="0">
                    <a:pos x="1005" y="1169"/>
                  </a:cxn>
                  <a:cxn ang="0">
                    <a:pos x="1946" y="1216"/>
                  </a:cxn>
                  <a:cxn ang="0">
                    <a:pos x="2161" y="1296"/>
                  </a:cxn>
                  <a:cxn ang="0">
                    <a:pos x="2387" y="1180"/>
                  </a:cxn>
                  <a:cxn ang="0">
                    <a:pos x="2323" y="847"/>
                  </a:cxn>
                  <a:cxn ang="0">
                    <a:pos x="2222" y="821"/>
                  </a:cxn>
                  <a:cxn ang="0">
                    <a:pos x="2058" y="199"/>
                  </a:cxn>
                  <a:cxn ang="0">
                    <a:pos x="1832" y="74"/>
                  </a:cxn>
                  <a:cxn ang="0">
                    <a:pos x="1363" y="0"/>
                  </a:cxn>
                  <a:cxn ang="0">
                    <a:pos x="1104" y="19"/>
                  </a:cxn>
                  <a:cxn ang="0">
                    <a:pos x="690" y="140"/>
                  </a:cxn>
                  <a:cxn ang="0">
                    <a:pos x="201" y="334"/>
                  </a:cxn>
                  <a:cxn ang="0">
                    <a:pos x="106" y="427"/>
                  </a:cxn>
                  <a:cxn ang="0">
                    <a:pos x="66" y="790"/>
                  </a:cxn>
                  <a:cxn ang="0">
                    <a:pos x="0" y="861"/>
                  </a:cxn>
                  <a:cxn ang="0">
                    <a:pos x="97" y="1136"/>
                  </a:cxn>
                  <a:cxn ang="0">
                    <a:pos x="211" y="1209"/>
                  </a:cxn>
                  <a:cxn ang="0">
                    <a:pos x="211" y="1209"/>
                  </a:cxn>
                </a:cxnLst>
                <a:rect l="0" t="0" r="r" b="b"/>
                <a:pathLst>
                  <a:path w="2387" h="1296">
                    <a:moveTo>
                      <a:pt x="211" y="1209"/>
                    </a:moveTo>
                    <a:lnTo>
                      <a:pt x="380" y="1209"/>
                    </a:lnTo>
                    <a:lnTo>
                      <a:pt x="509" y="1201"/>
                    </a:lnTo>
                    <a:lnTo>
                      <a:pt x="545" y="861"/>
                    </a:lnTo>
                    <a:lnTo>
                      <a:pt x="452" y="815"/>
                    </a:lnTo>
                    <a:lnTo>
                      <a:pt x="464" y="749"/>
                    </a:lnTo>
                    <a:lnTo>
                      <a:pt x="785" y="735"/>
                    </a:lnTo>
                    <a:lnTo>
                      <a:pt x="1036" y="640"/>
                    </a:lnTo>
                    <a:lnTo>
                      <a:pt x="1005" y="1169"/>
                    </a:lnTo>
                    <a:lnTo>
                      <a:pt x="1946" y="1216"/>
                    </a:lnTo>
                    <a:lnTo>
                      <a:pt x="2161" y="1296"/>
                    </a:lnTo>
                    <a:lnTo>
                      <a:pt x="2387" y="1180"/>
                    </a:lnTo>
                    <a:lnTo>
                      <a:pt x="2323" y="847"/>
                    </a:lnTo>
                    <a:lnTo>
                      <a:pt x="2222" y="821"/>
                    </a:lnTo>
                    <a:lnTo>
                      <a:pt x="2058" y="199"/>
                    </a:lnTo>
                    <a:lnTo>
                      <a:pt x="1832" y="74"/>
                    </a:lnTo>
                    <a:lnTo>
                      <a:pt x="1363" y="0"/>
                    </a:lnTo>
                    <a:lnTo>
                      <a:pt x="1104" y="19"/>
                    </a:lnTo>
                    <a:lnTo>
                      <a:pt x="690" y="140"/>
                    </a:lnTo>
                    <a:lnTo>
                      <a:pt x="201" y="334"/>
                    </a:lnTo>
                    <a:lnTo>
                      <a:pt x="106" y="427"/>
                    </a:lnTo>
                    <a:lnTo>
                      <a:pt x="66" y="790"/>
                    </a:lnTo>
                    <a:lnTo>
                      <a:pt x="0" y="861"/>
                    </a:lnTo>
                    <a:lnTo>
                      <a:pt x="97" y="1136"/>
                    </a:lnTo>
                    <a:lnTo>
                      <a:pt x="211" y="1209"/>
                    </a:lnTo>
                    <a:lnTo>
                      <a:pt x="211" y="1209"/>
                    </a:lnTo>
                    <a:close/>
                  </a:path>
                </a:pathLst>
              </a:custGeom>
              <a:solidFill>
                <a:srgbClr val="F0EA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Freeform 33"/>
              <p:cNvSpPr>
                <a:spLocks/>
              </p:cNvSpPr>
              <p:nvPr/>
            </p:nvSpPr>
            <p:spPr bwMode="auto">
              <a:xfrm>
                <a:off x="-633" y="1450"/>
                <a:ext cx="818" cy="421"/>
              </a:xfrm>
              <a:custGeom>
                <a:avLst/>
                <a:gdLst/>
                <a:ahLst/>
                <a:cxnLst>
                  <a:cxn ang="0">
                    <a:pos x="123" y="371"/>
                  </a:cxn>
                  <a:cxn ang="0">
                    <a:pos x="76" y="477"/>
                  </a:cxn>
                  <a:cxn ang="0">
                    <a:pos x="83" y="526"/>
                  </a:cxn>
                  <a:cxn ang="0">
                    <a:pos x="110" y="534"/>
                  </a:cxn>
                  <a:cxn ang="0">
                    <a:pos x="144" y="481"/>
                  </a:cxn>
                  <a:cxn ang="0">
                    <a:pos x="169" y="511"/>
                  </a:cxn>
                  <a:cxn ang="0">
                    <a:pos x="268" y="572"/>
                  </a:cxn>
                  <a:cxn ang="0">
                    <a:pos x="462" y="621"/>
                  </a:cxn>
                  <a:cxn ang="0">
                    <a:pos x="678" y="608"/>
                  </a:cxn>
                  <a:cxn ang="0">
                    <a:pos x="832" y="504"/>
                  </a:cxn>
                  <a:cxn ang="0">
                    <a:pos x="914" y="367"/>
                  </a:cxn>
                  <a:cxn ang="0">
                    <a:pos x="927" y="198"/>
                  </a:cxn>
                  <a:cxn ang="0">
                    <a:pos x="882" y="131"/>
                  </a:cxn>
                  <a:cxn ang="0">
                    <a:pos x="973" y="158"/>
                  </a:cxn>
                  <a:cxn ang="0">
                    <a:pos x="986" y="93"/>
                  </a:cxn>
                  <a:cxn ang="0">
                    <a:pos x="998" y="59"/>
                  </a:cxn>
                  <a:cxn ang="0">
                    <a:pos x="1060" y="30"/>
                  </a:cxn>
                  <a:cxn ang="0">
                    <a:pos x="1252" y="0"/>
                  </a:cxn>
                  <a:cxn ang="0">
                    <a:pos x="1279" y="161"/>
                  </a:cxn>
                  <a:cxn ang="0">
                    <a:pos x="1363" y="260"/>
                  </a:cxn>
                  <a:cxn ang="0">
                    <a:pos x="1513" y="281"/>
                  </a:cxn>
                  <a:cxn ang="0">
                    <a:pos x="1536" y="344"/>
                  </a:cxn>
                  <a:cxn ang="0">
                    <a:pos x="1636" y="559"/>
                  </a:cxn>
                  <a:cxn ang="0">
                    <a:pos x="1444" y="384"/>
                  </a:cxn>
                  <a:cxn ang="0">
                    <a:pos x="1321" y="443"/>
                  </a:cxn>
                  <a:cxn ang="0">
                    <a:pos x="1228" y="553"/>
                  </a:cxn>
                  <a:cxn ang="0">
                    <a:pos x="876" y="768"/>
                  </a:cxn>
                  <a:cxn ang="0">
                    <a:pos x="331" y="699"/>
                  </a:cxn>
                  <a:cxn ang="0">
                    <a:pos x="205" y="829"/>
                  </a:cxn>
                  <a:cxn ang="0">
                    <a:pos x="0" y="842"/>
                  </a:cxn>
                  <a:cxn ang="0">
                    <a:pos x="4" y="475"/>
                  </a:cxn>
                  <a:cxn ang="0">
                    <a:pos x="123" y="371"/>
                  </a:cxn>
                  <a:cxn ang="0">
                    <a:pos x="123" y="371"/>
                  </a:cxn>
                </a:cxnLst>
                <a:rect l="0" t="0" r="r" b="b"/>
                <a:pathLst>
                  <a:path w="1636" h="842">
                    <a:moveTo>
                      <a:pt x="123" y="371"/>
                    </a:moveTo>
                    <a:lnTo>
                      <a:pt x="76" y="477"/>
                    </a:lnTo>
                    <a:lnTo>
                      <a:pt x="83" y="526"/>
                    </a:lnTo>
                    <a:lnTo>
                      <a:pt x="110" y="534"/>
                    </a:lnTo>
                    <a:lnTo>
                      <a:pt x="144" y="481"/>
                    </a:lnTo>
                    <a:lnTo>
                      <a:pt x="169" y="511"/>
                    </a:lnTo>
                    <a:lnTo>
                      <a:pt x="268" y="572"/>
                    </a:lnTo>
                    <a:lnTo>
                      <a:pt x="462" y="621"/>
                    </a:lnTo>
                    <a:lnTo>
                      <a:pt x="678" y="608"/>
                    </a:lnTo>
                    <a:lnTo>
                      <a:pt x="832" y="504"/>
                    </a:lnTo>
                    <a:lnTo>
                      <a:pt x="914" y="367"/>
                    </a:lnTo>
                    <a:lnTo>
                      <a:pt x="927" y="198"/>
                    </a:lnTo>
                    <a:lnTo>
                      <a:pt x="882" y="131"/>
                    </a:lnTo>
                    <a:lnTo>
                      <a:pt x="973" y="158"/>
                    </a:lnTo>
                    <a:lnTo>
                      <a:pt x="986" y="93"/>
                    </a:lnTo>
                    <a:lnTo>
                      <a:pt x="998" y="59"/>
                    </a:lnTo>
                    <a:lnTo>
                      <a:pt x="1060" y="30"/>
                    </a:lnTo>
                    <a:lnTo>
                      <a:pt x="1252" y="0"/>
                    </a:lnTo>
                    <a:lnTo>
                      <a:pt x="1279" y="161"/>
                    </a:lnTo>
                    <a:lnTo>
                      <a:pt x="1363" y="260"/>
                    </a:lnTo>
                    <a:lnTo>
                      <a:pt x="1513" y="281"/>
                    </a:lnTo>
                    <a:lnTo>
                      <a:pt x="1536" y="344"/>
                    </a:lnTo>
                    <a:lnTo>
                      <a:pt x="1636" y="559"/>
                    </a:lnTo>
                    <a:lnTo>
                      <a:pt x="1444" y="384"/>
                    </a:lnTo>
                    <a:lnTo>
                      <a:pt x="1321" y="443"/>
                    </a:lnTo>
                    <a:lnTo>
                      <a:pt x="1228" y="553"/>
                    </a:lnTo>
                    <a:lnTo>
                      <a:pt x="876" y="768"/>
                    </a:lnTo>
                    <a:lnTo>
                      <a:pt x="331" y="699"/>
                    </a:lnTo>
                    <a:lnTo>
                      <a:pt x="205" y="829"/>
                    </a:lnTo>
                    <a:lnTo>
                      <a:pt x="0" y="842"/>
                    </a:lnTo>
                    <a:lnTo>
                      <a:pt x="4" y="475"/>
                    </a:lnTo>
                    <a:lnTo>
                      <a:pt x="123" y="371"/>
                    </a:lnTo>
                    <a:lnTo>
                      <a:pt x="123" y="371"/>
                    </a:lnTo>
                    <a:close/>
                  </a:path>
                </a:pathLst>
              </a:custGeom>
              <a:solidFill>
                <a:srgbClr val="CCC4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Freeform 34"/>
              <p:cNvSpPr>
                <a:spLocks/>
              </p:cNvSpPr>
              <p:nvPr/>
            </p:nvSpPr>
            <p:spPr bwMode="auto">
              <a:xfrm>
                <a:off x="-338" y="1507"/>
                <a:ext cx="302" cy="767"/>
              </a:xfrm>
              <a:custGeom>
                <a:avLst/>
                <a:gdLst/>
                <a:ahLst/>
                <a:cxnLst>
                  <a:cxn ang="0">
                    <a:pos x="422" y="4"/>
                  </a:cxn>
                  <a:cxn ang="0">
                    <a:pos x="443" y="108"/>
                  </a:cxn>
                  <a:cxn ang="0">
                    <a:pos x="424" y="654"/>
                  </a:cxn>
                  <a:cxn ang="0">
                    <a:pos x="314" y="1169"/>
                  </a:cxn>
                  <a:cxn ang="0">
                    <a:pos x="9" y="1363"/>
                  </a:cxn>
                  <a:cxn ang="0">
                    <a:pos x="0" y="1534"/>
                  </a:cxn>
                  <a:cxn ang="0">
                    <a:pos x="125" y="1460"/>
                  </a:cxn>
                  <a:cxn ang="0">
                    <a:pos x="371" y="1521"/>
                  </a:cxn>
                  <a:cxn ang="0">
                    <a:pos x="367" y="1433"/>
                  </a:cxn>
                  <a:cxn ang="0">
                    <a:pos x="587" y="1420"/>
                  </a:cxn>
                  <a:cxn ang="0">
                    <a:pos x="564" y="1386"/>
                  </a:cxn>
                  <a:cxn ang="0">
                    <a:pos x="487" y="1340"/>
                  </a:cxn>
                  <a:cxn ang="0">
                    <a:pos x="452" y="1222"/>
                  </a:cxn>
                  <a:cxn ang="0">
                    <a:pos x="479" y="878"/>
                  </a:cxn>
                  <a:cxn ang="0">
                    <a:pos x="507" y="547"/>
                  </a:cxn>
                  <a:cxn ang="0">
                    <a:pos x="515" y="407"/>
                  </a:cxn>
                  <a:cxn ang="0">
                    <a:pos x="602" y="367"/>
                  </a:cxn>
                  <a:cxn ang="0">
                    <a:pos x="574" y="190"/>
                  </a:cxn>
                  <a:cxn ang="0">
                    <a:pos x="559" y="106"/>
                  </a:cxn>
                  <a:cxn ang="0">
                    <a:pos x="511" y="0"/>
                  </a:cxn>
                  <a:cxn ang="0">
                    <a:pos x="422" y="4"/>
                  </a:cxn>
                  <a:cxn ang="0">
                    <a:pos x="422" y="4"/>
                  </a:cxn>
                </a:cxnLst>
                <a:rect l="0" t="0" r="r" b="b"/>
                <a:pathLst>
                  <a:path w="602" h="1534">
                    <a:moveTo>
                      <a:pt x="422" y="4"/>
                    </a:moveTo>
                    <a:lnTo>
                      <a:pt x="443" y="108"/>
                    </a:lnTo>
                    <a:lnTo>
                      <a:pt x="424" y="654"/>
                    </a:lnTo>
                    <a:lnTo>
                      <a:pt x="314" y="1169"/>
                    </a:lnTo>
                    <a:lnTo>
                      <a:pt x="9" y="1363"/>
                    </a:lnTo>
                    <a:lnTo>
                      <a:pt x="0" y="1534"/>
                    </a:lnTo>
                    <a:lnTo>
                      <a:pt x="125" y="1460"/>
                    </a:lnTo>
                    <a:lnTo>
                      <a:pt x="371" y="1521"/>
                    </a:lnTo>
                    <a:lnTo>
                      <a:pt x="367" y="1433"/>
                    </a:lnTo>
                    <a:lnTo>
                      <a:pt x="587" y="1420"/>
                    </a:lnTo>
                    <a:lnTo>
                      <a:pt x="564" y="1386"/>
                    </a:lnTo>
                    <a:lnTo>
                      <a:pt x="487" y="1340"/>
                    </a:lnTo>
                    <a:lnTo>
                      <a:pt x="452" y="1222"/>
                    </a:lnTo>
                    <a:lnTo>
                      <a:pt x="479" y="878"/>
                    </a:lnTo>
                    <a:lnTo>
                      <a:pt x="507" y="547"/>
                    </a:lnTo>
                    <a:lnTo>
                      <a:pt x="515" y="407"/>
                    </a:lnTo>
                    <a:lnTo>
                      <a:pt x="602" y="367"/>
                    </a:lnTo>
                    <a:lnTo>
                      <a:pt x="574" y="190"/>
                    </a:lnTo>
                    <a:lnTo>
                      <a:pt x="559" y="106"/>
                    </a:lnTo>
                    <a:lnTo>
                      <a:pt x="511" y="0"/>
                    </a:lnTo>
                    <a:lnTo>
                      <a:pt x="422" y="4"/>
                    </a:lnTo>
                    <a:lnTo>
                      <a:pt x="422" y="4"/>
                    </a:lnTo>
                    <a:close/>
                  </a:path>
                </a:pathLst>
              </a:custGeom>
              <a:solidFill>
                <a:srgbClr val="665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-612" y="1548"/>
                <a:ext cx="513" cy="734"/>
              </a:xfrm>
              <a:custGeom>
                <a:avLst/>
                <a:gdLst/>
                <a:ahLst/>
                <a:cxnLst>
                  <a:cxn ang="0">
                    <a:pos x="116" y="344"/>
                  </a:cxn>
                  <a:cxn ang="0">
                    <a:pos x="197" y="393"/>
                  </a:cxn>
                  <a:cxn ang="0">
                    <a:pos x="389" y="467"/>
                  </a:cxn>
                  <a:cxn ang="0">
                    <a:pos x="612" y="484"/>
                  </a:cxn>
                  <a:cxn ang="0">
                    <a:pos x="796" y="435"/>
                  </a:cxn>
                  <a:cxn ang="0">
                    <a:pos x="901" y="338"/>
                  </a:cxn>
                  <a:cxn ang="0">
                    <a:pos x="948" y="205"/>
                  </a:cxn>
                  <a:cxn ang="0">
                    <a:pos x="988" y="0"/>
                  </a:cxn>
                  <a:cxn ang="0">
                    <a:pos x="1026" y="279"/>
                  </a:cxn>
                  <a:cxn ang="0">
                    <a:pos x="1001" y="583"/>
                  </a:cxn>
                  <a:cxn ang="0">
                    <a:pos x="948" y="885"/>
                  </a:cxn>
                  <a:cxn ang="0">
                    <a:pos x="897" y="1093"/>
                  </a:cxn>
                  <a:cxn ang="0">
                    <a:pos x="872" y="1165"/>
                  </a:cxn>
                  <a:cxn ang="0">
                    <a:pos x="574" y="1321"/>
                  </a:cxn>
                  <a:cxn ang="0">
                    <a:pos x="574" y="1469"/>
                  </a:cxn>
                  <a:cxn ang="0">
                    <a:pos x="513" y="1461"/>
                  </a:cxn>
                  <a:cxn ang="0">
                    <a:pos x="498" y="1281"/>
                  </a:cxn>
                  <a:cxn ang="0">
                    <a:pos x="596" y="1214"/>
                  </a:cxn>
                  <a:cxn ang="0">
                    <a:pos x="551" y="944"/>
                  </a:cxn>
                  <a:cxn ang="0">
                    <a:pos x="558" y="608"/>
                  </a:cxn>
                  <a:cxn ang="0">
                    <a:pos x="422" y="566"/>
                  </a:cxn>
                  <a:cxn ang="0">
                    <a:pos x="382" y="648"/>
                  </a:cxn>
                  <a:cxn ang="0">
                    <a:pos x="0" y="640"/>
                  </a:cxn>
                  <a:cxn ang="0">
                    <a:pos x="154" y="534"/>
                  </a:cxn>
                  <a:cxn ang="0">
                    <a:pos x="144" y="412"/>
                  </a:cxn>
                  <a:cxn ang="0">
                    <a:pos x="116" y="344"/>
                  </a:cxn>
                  <a:cxn ang="0">
                    <a:pos x="116" y="344"/>
                  </a:cxn>
                </a:cxnLst>
                <a:rect l="0" t="0" r="r" b="b"/>
                <a:pathLst>
                  <a:path w="1026" h="1469">
                    <a:moveTo>
                      <a:pt x="116" y="344"/>
                    </a:moveTo>
                    <a:lnTo>
                      <a:pt x="197" y="393"/>
                    </a:lnTo>
                    <a:lnTo>
                      <a:pt x="389" y="467"/>
                    </a:lnTo>
                    <a:lnTo>
                      <a:pt x="612" y="484"/>
                    </a:lnTo>
                    <a:lnTo>
                      <a:pt x="796" y="435"/>
                    </a:lnTo>
                    <a:lnTo>
                      <a:pt x="901" y="338"/>
                    </a:lnTo>
                    <a:lnTo>
                      <a:pt x="948" y="205"/>
                    </a:lnTo>
                    <a:lnTo>
                      <a:pt x="988" y="0"/>
                    </a:lnTo>
                    <a:lnTo>
                      <a:pt x="1026" y="279"/>
                    </a:lnTo>
                    <a:lnTo>
                      <a:pt x="1001" y="583"/>
                    </a:lnTo>
                    <a:lnTo>
                      <a:pt x="948" y="885"/>
                    </a:lnTo>
                    <a:lnTo>
                      <a:pt x="897" y="1093"/>
                    </a:lnTo>
                    <a:lnTo>
                      <a:pt x="872" y="1165"/>
                    </a:lnTo>
                    <a:lnTo>
                      <a:pt x="574" y="1321"/>
                    </a:lnTo>
                    <a:lnTo>
                      <a:pt x="574" y="1469"/>
                    </a:lnTo>
                    <a:lnTo>
                      <a:pt x="513" y="1461"/>
                    </a:lnTo>
                    <a:lnTo>
                      <a:pt x="498" y="1281"/>
                    </a:lnTo>
                    <a:lnTo>
                      <a:pt x="596" y="1214"/>
                    </a:lnTo>
                    <a:lnTo>
                      <a:pt x="551" y="944"/>
                    </a:lnTo>
                    <a:lnTo>
                      <a:pt x="558" y="608"/>
                    </a:lnTo>
                    <a:lnTo>
                      <a:pt x="422" y="566"/>
                    </a:lnTo>
                    <a:lnTo>
                      <a:pt x="382" y="648"/>
                    </a:lnTo>
                    <a:lnTo>
                      <a:pt x="0" y="640"/>
                    </a:lnTo>
                    <a:lnTo>
                      <a:pt x="154" y="534"/>
                    </a:lnTo>
                    <a:lnTo>
                      <a:pt x="144" y="412"/>
                    </a:lnTo>
                    <a:lnTo>
                      <a:pt x="116" y="344"/>
                    </a:lnTo>
                    <a:lnTo>
                      <a:pt x="116" y="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7" name="Freeform 36"/>
              <p:cNvSpPr>
                <a:spLocks/>
              </p:cNvSpPr>
              <p:nvPr/>
            </p:nvSpPr>
            <p:spPr bwMode="auto">
              <a:xfrm>
                <a:off x="-658" y="1441"/>
                <a:ext cx="639" cy="427"/>
              </a:xfrm>
              <a:custGeom>
                <a:avLst/>
                <a:gdLst/>
                <a:ahLst/>
                <a:cxnLst>
                  <a:cxn ang="0">
                    <a:pos x="1278" y="0"/>
                  </a:cxn>
                  <a:cxn ang="0">
                    <a:pos x="1002" y="24"/>
                  </a:cxn>
                  <a:cxn ang="0">
                    <a:pos x="620" y="140"/>
                  </a:cxn>
                  <a:cxn ang="0">
                    <a:pos x="478" y="194"/>
                  </a:cxn>
                  <a:cxn ang="0">
                    <a:pos x="325" y="256"/>
                  </a:cxn>
                  <a:cxn ang="0">
                    <a:pos x="84" y="386"/>
                  </a:cxn>
                  <a:cxn ang="0">
                    <a:pos x="18" y="484"/>
                  </a:cxn>
                  <a:cxn ang="0">
                    <a:pos x="31" y="524"/>
                  </a:cxn>
                  <a:cxn ang="0">
                    <a:pos x="0" y="853"/>
                  </a:cxn>
                  <a:cxn ang="0">
                    <a:pos x="92" y="853"/>
                  </a:cxn>
                  <a:cxn ang="0">
                    <a:pos x="84" y="697"/>
                  </a:cxn>
                  <a:cxn ang="0">
                    <a:pos x="107" y="484"/>
                  </a:cxn>
                  <a:cxn ang="0">
                    <a:pos x="185" y="405"/>
                  </a:cxn>
                  <a:cxn ang="0">
                    <a:pos x="314" y="336"/>
                  </a:cxn>
                  <a:cxn ang="0">
                    <a:pos x="491" y="262"/>
                  </a:cxn>
                  <a:cxn ang="0">
                    <a:pos x="673" y="188"/>
                  </a:cxn>
                  <a:cxn ang="0">
                    <a:pos x="833" y="131"/>
                  </a:cxn>
                  <a:cxn ang="0">
                    <a:pos x="995" y="89"/>
                  </a:cxn>
                  <a:cxn ang="0">
                    <a:pos x="1262" y="57"/>
                  </a:cxn>
                  <a:cxn ang="0">
                    <a:pos x="1278" y="0"/>
                  </a:cxn>
                  <a:cxn ang="0">
                    <a:pos x="1278" y="0"/>
                  </a:cxn>
                </a:cxnLst>
                <a:rect l="0" t="0" r="r" b="b"/>
                <a:pathLst>
                  <a:path w="1278" h="853">
                    <a:moveTo>
                      <a:pt x="1278" y="0"/>
                    </a:moveTo>
                    <a:lnTo>
                      <a:pt x="1002" y="24"/>
                    </a:lnTo>
                    <a:lnTo>
                      <a:pt x="620" y="140"/>
                    </a:lnTo>
                    <a:lnTo>
                      <a:pt x="478" y="194"/>
                    </a:lnTo>
                    <a:lnTo>
                      <a:pt x="325" y="256"/>
                    </a:lnTo>
                    <a:lnTo>
                      <a:pt x="84" y="386"/>
                    </a:lnTo>
                    <a:lnTo>
                      <a:pt x="18" y="484"/>
                    </a:lnTo>
                    <a:lnTo>
                      <a:pt x="31" y="524"/>
                    </a:lnTo>
                    <a:lnTo>
                      <a:pt x="0" y="853"/>
                    </a:lnTo>
                    <a:lnTo>
                      <a:pt x="92" y="853"/>
                    </a:lnTo>
                    <a:lnTo>
                      <a:pt x="84" y="697"/>
                    </a:lnTo>
                    <a:lnTo>
                      <a:pt x="107" y="484"/>
                    </a:lnTo>
                    <a:lnTo>
                      <a:pt x="185" y="405"/>
                    </a:lnTo>
                    <a:lnTo>
                      <a:pt x="314" y="336"/>
                    </a:lnTo>
                    <a:lnTo>
                      <a:pt x="491" y="262"/>
                    </a:lnTo>
                    <a:lnTo>
                      <a:pt x="673" y="188"/>
                    </a:lnTo>
                    <a:lnTo>
                      <a:pt x="833" y="131"/>
                    </a:lnTo>
                    <a:lnTo>
                      <a:pt x="995" y="89"/>
                    </a:lnTo>
                    <a:lnTo>
                      <a:pt x="1262" y="57"/>
                    </a:lnTo>
                    <a:lnTo>
                      <a:pt x="1278" y="0"/>
                    </a:lnTo>
                    <a:lnTo>
                      <a:pt x="12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8" name="Freeform 37"/>
              <p:cNvSpPr>
                <a:spLocks/>
              </p:cNvSpPr>
              <p:nvPr/>
            </p:nvSpPr>
            <p:spPr bwMode="auto">
              <a:xfrm>
                <a:off x="-75" y="1519"/>
                <a:ext cx="309" cy="4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152"/>
                  </a:cxn>
                  <a:cxn ang="0">
                    <a:pos x="81" y="475"/>
                  </a:cxn>
                  <a:cxn ang="0">
                    <a:pos x="66" y="967"/>
                  </a:cxn>
                  <a:cxn ang="0">
                    <a:pos x="488" y="977"/>
                  </a:cxn>
                  <a:cxn ang="0">
                    <a:pos x="520" y="885"/>
                  </a:cxn>
                  <a:cxn ang="0">
                    <a:pos x="579" y="673"/>
                  </a:cxn>
                  <a:cxn ang="0">
                    <a:pos x="617" y="328"/>
                  </a:cxn>
                  <a:cxn ang="0">
                    <a:pos x="587" y="32"/>
                  </a:cxn>
                  <a:cxn ang="0">
                    <a:pos x="572" y="270"/>
                  </a:cxn>
                  <a:cxn ang="0">
                    <a:pos x="518" y="393"/>
                  </a:cxn>
                  <a:cxn ang="0">
                    <a:pos x="349" y="188"/>
                  </a:cxn>
                  <a:cxn ang="0">
                    <a:pos x="205" y="304"/>
                  </a:cxn>
                  <a:cxn ang="0">
                    <a:pos x="319" y="319"/>
                  </a:cxn>
                  <a:cxn ang="0">
                    <a:pos x="406" y="370"/>
                  </a:cxn>
                  <a:cxn ang="0">
                    <a:pos x="450" y="401"/>
                  </a:cxn>
                  <a:cxn ang="0">
                    <a:pos x="473" y="648"/>
                  </a:cxn>
                  <a:cxn ang="0">
                    <a:pos x="439" y="842"/>
                  </a:cxn>
                  <a:cxn ang="0">
                    <a:pos x="410" y="935"/>
                  </a:cxn>
                  <a:cxn ang="0">
                    <a:pos x="129" y="903"/>
                  </a:cxn>
                  <a:cxn ang="0">
                    <a:pos x="144" y="524"/>
                  </a:cxn>
                  <a:cxn ang="0">
                    <a:pos x="98" y="256"/>
                  </a:cxn>
                  <a:cxn ang="0">
                    <a:pos x="66" y="13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17" h="977">
                    <a:moveTo>
                      <a:pt x="0" y="0"/>
                    </a:moveTo>
                    <a:lnTo>
                      <a:pt x="36" y="152"/>
                    </a:lnTo>
                    <a:lnTo>
                      <a:pt x="81" y="475"/>
                    </a:lnTo>
                    <a:lnTo>
                      <a:pt x="66" y="967"/>
                    </a:lnTo>
                    <a:lnTo>
                      <a:pt x="488" y="977"/>
                    </a:lnTo>
                    <a:lnTo>
                      <a:pt x="520" y="885"/>
                    </a:lnTo>
                    <a:lnTo>
                      <a:pt x="579" y="673"/>
                    </a:lnTo>
                    <a:lnTo>
                      <a:pt x="617" y="328"/>
                    </a:lnTo>
                    <a:lnTo>
                      <a:pt x="587" y="32"/>
                    </a:lnTo>
                    <a:lnTo>
                      <a:pt x="572" y="270"/>
                    </a:lnTo>
                    <a:lnTo>
                      <a:pt x="518" y="393"/>
                    </a:lnTo>
                    <a:lnTo>
                      <a:pt x="349" y="188"/>
                    </a:lnTo>
                    <a:lnTo>
                      <a:pt x="205" y="304"/>
                    </a:lnTo>
                    <a:lnTo>
                      <a:pt x="319" y="319"/>
                    </a:lnTo>
                    <a:lnTo>
                      <a:pt x="406" y="370"/>
                    </a:lnTo>
                    <a:lnTo>
                      <a:pt x="450" y="401"/>
                    </a:lnTo>
                    <a:lnTo>
                      <a:pt x="473" y="648"/>
                    </a:lnTo>
                    <a:lnTo>
                      <a:pt x="439" y="842"/>
                    </a:lnTo>
                    <a:lnTo>
                      <a:pt x="410" y="935"/>
                    </a:lnTo>
                    <a:lnTo>
                      <a:pt x="129" y="903"/>
                    </a:lnTo>
                    <a:lnTo>
                      <a:pt x="144" y="524"/>
                    </a:lnTo>
                    <a:lnTo>
                      <a:pt x="98" y="256"/>
                    </a:lnTo>
                    <a:lnTo>
                      <a:pt x="66" y="1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" name="Freeform 38"/>
              <p:cNvSpPr>
                <a:spLocks/>
              </p:cNvSpPr>
              <p:nvPr/>
            </p:nvSpPr>
            <p:spPr bwMode="auto">
              <a:xfrm>
                <a:off x="151" y="1563"/>
                <a:ext cx="343" cy="679"/>
              </a:xfrm>
              <a:custGeom>
                <a:avLst/>
                <a:gdLst/>
                <a:ahLst/>
                <a:cxnLst>
                  <a:cxn ang="0">
                    <a:pos x="200" y="0"/>
                  </a:cxn>
                  <a:cxn ang="0">
                    <a:pos x="268" y="118"/>
                  </a:cxn>
                  <a:cxn ang="0">
                    <a:pos x="306" y="268"/>
                  </a:cxn>
                  <a:cxn ang="0">
                    <a:pos x="363" y="359"/>
                  </a:cxn>
                  <a:cxn ang="0">
                    <a:pos x="426" y="454"/>
                  </a:cxn>
                  <a:cxn ang="0">
                    <a:pos x="464" y="635"/>
                  </a:cxn>
                  <a:cxn ang="0">
                    <a:pos x="289" y="749"/>
                  </a:cxn>
                  <a:cxn ang="0">
                    <a:pos x="257" y="865"/>
                  </a:cxn>
                  <a:cxn ang="0">
                    <a:pos x="426" y="808"/>
                  </a:cxn>
                  <a:cxn ang="0">
                    <a:pos x="450" y="857"/>
                  </a:cxn>
                  <a:cxn ang="0">
                    <a:pos x="526" y="939"/>
                  </a:cxn>
                  <a:cxn ang="0">
                    <a:pos x="686" y="962"/>
                  </a:cxn>
                  <a:cxn ang="0">
                    <a:pos x="380" y="1201"/>
                  </a:cxn>
                  <a:cxn ang="0">
                    <a:pos x="241" y="1158"/>
                  </a:cxn>
                  <a:cxn ang="0">
                    <a:pos x="182" y="1357"/>
                  </a:cxn>
                  <a:cxn ang="0">
                    <a:pos x="0" y="1315"/>
                  </a:cxn>
                  <a:cxn ang="0">
                    <a:pos x="89" y="1137"/>
                  </a:cxn>
                  <a:cxn ang="0">
                    <a:pos x="165" y="935"/>
                  </a:cxn>
                  <a:cxn ang="0">
                    <a:pos x="236" y="481"/>
                  </a:cxn>
                  <a:cxn ang="0">
                    <a:pos x="239" y="373"/>
                  </a:cxn>
                  <a:cxn ang="0">
                    <a:pos x="238" y="236"/>
                  </a:cxn>
                  <a:cxn ang="0">
                    <a:pos x="200" y="0"/>
                  </a:cxn>
                  <a:cxn ang="0">
                    <a:pos x="200" y="0"/>
                  </a:cxn>
                </a:cxnLst>
                <a:rect l="0" t="0" r="r" b="b"/>
                <a:pathLst>
                  <a:path w="686" h="1357">
                    <a:moveTo>
                      <a:pt x="200" y="0"/>
                    </a:moveTo>
                    <a:lnTo>
                      <a:pt x="268" y="118"/>
                    </a:lnTo>
                    <a:lnTo>
                      <a:pt x="306" y="268"/>
                    </a:lnTo>
                    <a:lnTo>
                      <a:pt x="363" y="359"/>
                    </a:lnTo>
                    <a:lnTo>
                      <a:pt x="426" y="454"/>
                    </a:lnTo>
                    <a:lnTo>
                      <a:pt x="464" y="635"/>
                    </a:lnTo>
                    <a:lnTo>
                      <a:pt x="289" y="749"/>
                    </a:lnTo>
                    <a:lnTo>
                      <a:pt x="257" y="865"/>
                    </a:lnTo>
                    <a:lnTo>
                      <a:pt x="426" y="808"/>
                    </a:lnTo>
                    <a:lnTo>
                      <a:pt x="450" y="857"/>
                    </a:lnTo>
                    <a:lnTo>
                      <a:pt x="526" y="939"/>
                    </a:lnTo>
                    <a:lnTo>
                      <a:pt x="686" y="962"/>
                    </a:lnTo>
                    <a:lnTo>
                      <a:pt x="380" y="1201"/>
                    </a:lnTo>
                    <a:lnTo>
                      <a:pt x="241" y="1158"/>
                    </a:lnTo>
                    <a:lnTo>
                      <a:pt x="182" y="1357"/>
                    </a:lnTo>
                    <a:lnTo>
                      <a:pt x="0" y="1315"/>
                    </a:lnTo>
                    <a:lnTo>
                      <a:pt x="89" y="1137"/>
                    </a:lnTo>
                    <a:lnTo>
                      <a:pt x="165" y="935"/>
                    </a:lnTo>
                    <a:lnTo>
                      <a:pt x="236" y="481"/>
                    </a:lnTo>
                    <a:lnTo>
                      <a:pt x="239" y="373"/>
                    </a:lnTo>
                    <a:lnTo>
                      <a:pt x="238" y="236"/>
                    </a:lnTo>
                    <a:lnTo>
                      <a:pt x="200" y="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0" name="Freeform 39"/>
              <p:cNvSpPr>
                <a:spLocks/>
              </p:cNvSpPr>
              <p:nvPr/>
            </p:nvSpPr>
            <p:spPr bwMode="auto">
              <a:xfrm>
                <a:off x="221" y="1475"/>
                <a:ext cx="335" cy="598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269" y="114"/>
                  </a:cxn>
                  <a:cxn ang="0">
                    <a:pos x="363" y="344"/>
                  </a:cxn>
                  <a:cxn ang="0">
                    <a:pos x="429" y="609"/>
                  </a:cxn>
                  <a:cxn ang="0">
                    <a:pos x="461" y="755"/>
                  </a:cxn>
                  <a:cxn ang="0">
                    <a:pos x="575" y="795"/>
                  </a:cxn>
                  <a:cxn ang="0">
                    <a:pos x="583" y="911"/>
                  </a:cxn>
                  <a:cxn ang="0">
                    <a:pos x="633" y="1021"/>
                  </a:cxn>
                  <a:cxn ang="0">
                    <a:pos x="669" y="1082"/>
                  </a:cxn>
                  <a:cxn ang="0">
                    <a:pos x="653" y="1139"/>
                  </a:cxn>
                  <a:cxn ang="0">
                    <a:pos x="524" y="1179"/>
                  </a:cxn>
                  <a:cxn ang="0">
                    <a:pos x="439" y="1198"/>
                  </a:cxn>
                  <a:cxn ang="0">
                    <a:pos x="583" y="1091"/>
                  </a:cxn>
                  <a:cxn ang="0">
                    <a:pos x="515" y="943"/>
                  </a:cxn>
                  <a:cxn ang="0">
                    <a:pos x="492" y="829"/>
                  </a:cxn>
                  <a:cxn ang="0">
                    <a:pos x="401" y="844"/>
                  </a:cxn>
                  <a:cxn ang="0">
                    <a:pos x="269" y="877"/>
                  </a:cxn>
                  <a:cxn ang="0">
                    <a:pos x="102" y="968"/>
                  </a:cxn>
                  <a:cxn ang="0">
                    <a:pos x="193" y="837"/>
                  </a:cxn>
                  <a:cxn ang="0">
                    <a:pos x="393" y="755"/>
                  </a:cxn>
                  <a:cxn ang="0">
                    <a:pos x="323" y="401"/>
                  </a:cxn>
                  <a:cxn ang="0">
                    <a:pos x="239" y="181"/>
                  </a:cxn>
                  <a:cxn ang="0">
                    <a:pos x="0" y="53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69" h="1198">
                    <a:moveTo>
                      <a:pt x="55" y="0"/>
                    </a:moveTo>
                    <a:lnTo>
                      <a:pt x="269" y="114"/>
                    </a:lnTo>
                    <a:lnTo>
                      <a:pt x="363" y="344"/>
                    </a:lnTo>
                    <a:lnTo>
                      <a:pt x="429" y="609"/>
                    </a:lnTo>
                    <a:lnTo>
                      <a:pt x="461" y="755"/>
                    </a:lnTo>
                    <a:lnTo>
                      <a:pt x="575" y="795"/>
                    </a:lnTo>
                    <a:lnTo>
                      <a:pt x="583" y="911"/>
                    </a:lnTo>
                    <a:lnTo>
                      <a:pt x="633" y="1021"/>
                    </a:lnTo>
                    <a:lnTo>
                      <a:pt x="669" y="1082"/>
                    </a:lnTo>
                    <a:lnTo>
                      <a:pt x="653" y="1139"/>
                    </a:lnTo>
                    <a:lnTo>
                      <a:pt x="524" y="1179"/>
                    </a:lnTo>
                    <a:lnTo>
                      <a:pt x="439" y="1198"/>
                    </a:lnTo>
                    <a:lnTo>
                      <a:pt x="583" y="1091"/>
                    </a:lnTo>
                    <a:lnTo>
                      <a:pt x="515" y="943"/>
                    </a:lnTo>
                    <a:lnTo>
                      <a:pt x="492" y="829"/>
                    </a:lnTo>
                    <a:lnTo>
                      <a:pt x="401" y="844"/>
                    </a:lnTo>
                    <a:lnTo>
                      <a:pt x="269" y="877"/>
                    </a:lnTo>
                    <a:lnTo>
                      <a:pt x="102" y="968"/>
                    </a:lnTo>
                    <a:lnTo>
                      <a:pt x="193" y="837"/>
                    </a:lnTo>
                    <a:lnTo>
                      <a:pt x="393" y="755"/>
                    </a:lnTo>
                    <a:lnTo>
                      <a:pt x="323" y="401"/>
                    </a:lnTo>
                    <a:lnTo>
                      <a:pt x="239" y="181"/>
                    </a:lnTo>
                    <a:lnTo>
                      <a:pt x="0" y="53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" name="Freeform 40"/>
              <p:cNvSpPr>
                <a:spLocks/>
              </p:cNvSpPr>
              <p:nvPr/>
            </p:nvSpPr>
            <p:spPr bwMode="auto">
              <a:xfrm>
                <a:off x="45" y="1732"/>
                <a:ext cx="83" cy="87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61" y="105"/>
                  </a:cxn>
                  <a:cxn ang="0">
                    <a:pos x="165" y="137"/>
                  </a:cxn>
                  <a:cxn ang="0">
                    <a:pos x="47" y="173"/>
                  </a:cxn>
                  <a:cxn ang="0">
                    <a:pos x="0" y="154"/>
                  </a:cxn>
                  <a:cxn ang="0">
                    <a:pos x="0" y="99"/>
                  </a:cxn>
                  <a:cxn ang="0">
                    <a:pos x="46" y="35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165" h="173">
                    <a:moveTo>
                      <a:pt x="76" y="0"/>
                    </a:moveTo>
                    <a:lnTo>
                      <a:pt x="61" y="105"/>
                    </a:lnTo>
                    <a:lnTo>
                      <a:pt x="165" y="137"/>
                    </a:lnTo>
                    <a:lnTo>
                      <a:pt x="47" y="173"/>
                    </a:lnTo>
                    <a:lnTo>
                      <a:pt x="0" y="154"/>
                    </a:lnTo>
                    <a:lnTo>
                      <a:pt x="0" y="99"/>
                    </a:lnTo>
                    <a:lnTo>
                      <a:pt x="46" y="35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2" name="Freeform 41"/>
              <p:cNvSpPr>
                <a:spLocks/>
              </p:cNvSpPr>
              <p:nvPr/>
            </p:nvSpPr>
            <p:spPr bwMode="auto">
              <a:xfrm>
                <a:off x="40" y="1861"/>
                <a:ext cx="86" cy="87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66" y="97"/>
                  </a:cxn>
                  <a:cxn ang="0">
                    <a:pos x="173" y="127"/>
                  </a:cxn>
                  <a:cxn ang="0">
                    <a:pos x="83" y="173"/>
                  </a:cxn>
                  <a:cxn ang="0">
                    <a:pos x="20" y="161"/>
                  </a:cxn>
                  <a:cxn ang="0">
                    <a:pos x="0" y="110"/>
                  </a:cxn>
                  <a:cxn ang="0">
                    <a:pos x="38" y="38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173" h="173">
                    <a:moveTo>
                      <a:pt x="72" y="0"/>
                    </a:moveTo>
                    <a:lnTo>
                      <a:pt x="66" y="97"/>
                    </a:lnTo>
                    <a:lnTo>
                      <a:pt x="173" y="127"/>
                    </a:lnTo>
                    <a:lnTo>
                      <a:pt x="83" y="173"/>
                    </a:lnTo>
                    <a:lnTo>
                      <a:pt x="20" y="161"/>
                    </a:lnTo>
                    <a:lnTo>
                      <a:pt x="0" y="110"/>
                    </a:lnTo>
                    <a:lnTo>
                      <a:pt x="38" y="38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8" name="Group 42"/>
            <p:cNvGrpSpPr>
              <a:grpSpLocks/>
            </p:cNvGrpSpPr>
            <p:nvPr/>
          </p:nvGrpSpPr>
          <p:grpSpPr bwMode="auto">
            <a:xfrm flipH="1">
              <a:off x="3984" y="912"/>
              <a:ext cx="864" cy="864"/>
              <a:chOff x="1392" y="3120"/>
              <a:chExt cx="864" cy="864"/>
            </a:xfrm>
          </p:grpSpPr>
          <p:sp>
            <p:nvSpPr>
              <p:cNvPr id="37" name="Freeform 43"/>
              <p:cNvSpPr>
                <a:spLocks/>
              </p:cNvSpPr>
              <p:nvPr/>
            </p:nvSpPr>
            <p:spPr bwMode="auto">
              <a:xfrm>
                <a:off x="1432" y="3120"/>
                <a:ext cx="824" cy="864"/>
              </a:xfrm>
              <a:custGeom>
                <a:avLst/>
                <a:gdLst/>
                <a:ahLst/>
                <a:cxnLst>
                  <a:cxn ang="0">
                    <a:pos x="718" y="1171"/>
                  </a:cxn>
                  <a:cxn ang="0">
                    <a:pos x="846" y="1148"/>
                  </a:cxn>
                  <a:cxn ang="0">
                    <a:pos x="962" y="1104"/>
                  </a:cxn>
                  <a:cxn ang="0">
                    <a:pos x="1067" y="1040"/>
                  </a:cxn>
                  <a:cxn ang="0">
                    <a:pos x="1156" y="961"/>
                  </a:cxn>
                  <a:cxn ang="0">
                    <a:pos x="1226" y="867"/>
                  </a:cxn>
                  <a:cxn ang="0">
                    <a:pos x="1276" y="763"/>
                  </a:cxn>
                  <a:cxn ang="0">
                    <a:pos x="1302" y="648"/>
                  </a:cxn>
                  <a:cxn ang="0">
                    <a:pos x="1302" y="529"/>
                  </a:cxn>
                  <a:cxn ang="0">
                    <a:pos x="1276" y="413"/>
                  </a:cxn>
                  <a:cxn ang="0">
                    <a:pos x="1226" y="309"/>
                  </a:cxn>
                  <a:cxn ang="0">
                    <a:pos x="1156" y="214"/>
                  </a:cxn>
                  <a:cxn ang="0">
                    <a:pos x="1067" y="135"/>
                  </a:cxn>
                  <a:cxn ang="0">
                    <a:pos x="962" y="71"/>
                  </a:cxn>
                  <a:cxn ang="0">
                    <a:pos x="846" y="26"/>
                  </a:cxn>
                  <a:cxn ang="0">
                    <a:pos x="718" y="3"/>
                  </a:cxn>
                  <a:cxn ang="0">
                    <a:pos x="584" y="3"/>
                  </a:cxn>
                  <a:cxn ang="0">
                    <a:pos x="457" y="26"/>
                  </a:cxn>
                  <a:cxn ang="0">
                    <a:pos x="341" y="71"/>
                  </a:cxn>
                  <a:cxn ang="0">
                    <a:pos x="237" y="135"/>
                  </a:cxn>
                  <a:cxn ang="0">
                    <a:pos x="149" y="214"/>
                  </a:cxn>
                  <a:cxn ang="0">
                    <a:pos x="78" y="309"/>
                  </a:cxn>
                  <a:cxn ang="0">
                    <a:pos x="29" y="413"/>
                  </a:cxn>
                  <a:cxn ang="0">
                    <a:pos x="3" y="529"/>
                  </a:cxn>
                  <a:cxn ang="0">
                    <a:pos x="3" y="648"/>
                  </a:cxn>
                  <a:cxn ang="0">
                    <a:pos x="29" y="763"/>
                  </a:cxn>
                  <a:cxn ang="0">
                    <a:pos x="78" y="867"/>
                  </a:cxn>
                  <a:cxn ang="0">
                    <a:pos x="149" y="961"/>
                  </a:cxn>
                  <a:cxn ang="0">
                    <a:pos x="237" y="1040"/>
                  </a:cxn>
                  <a:cxn ang="0">
                    <a:pos x="341" y="1104"/>
                  </a:cxn>
                  <a:cxn ang="0">
                    <a:pos x="457" y="1148"/>
                  </a:cxn>
                  <a:cxn ang="0">
                    <a:pos x="584" y="1171"/>
                  </a:cxn>
                </a:cxnLst>
                <a:rect l="0" t="0" r="r" b="b"/>
                <a:pathLst>
                  <a:path w="1306" h="1175">
                    <a:moveTo>
                      <a:pt x="651" y="1175"/>
                    </a:moveTo>
                    <a:lnTo>
                      <a:pt x="718" y="1171"/>
                    </a:lnTo>
                    <a:lnTo>
                      <a:pt x="782" y="1163"/>
                    </a:lnTo>
                    <a:lnTo>
                      <a:pt x="846" y="1148"/>
                    </a:lnTo>
                    <a:lnTo>
                      <a:pt x="906" y="1129"/>
                    </a:lnTo>
                    <a:lnTo>
                      <a:pt x="962" y="1104"/>
                    </a:lnTo>
                    <a:lnTo>
                      <a:pt x="1016" y="1075"/>
                    </a:lnTo>
                    <a:lnTo>
                      <a:pt x="1067" y="1040"/>
                    </a:lnTo>
                    <a:lnTo>
                      <a:pt x="1113" y="1002"/>
                    </a:lnTo>
                    <a:lnTo>
                      <a:pt x="1156" y="961"/>
                    </a:lnTo>
                    <a:lnTo>
                      <a:pt x="1194" y="916"/>
                    </a:lnTo>
                    <a:lnTo>
                      <a:pt x="1226" y="867"/>
                    </a:lnTo>
                    <a:lnTo>
                      <a:pt x="1254" y="817"/>
                    </a:lnTo>
                    <a:lnTo>
                      <a:pt x="1276" y="763"/>
                    </a:lnTo>
                    <a:lnTo>
                      <a:pt x="1292" y="706"/>
                    </a:lnTo>
                    <a:lnTo>
                      <a:pt x="1302" y="648"/>
                    </a:lnTo>
                    <a:lnTo>
                      <a:pt x="1306" y="589"/>
                    </a:lnTo>
                    <a:lnTo>
                      <a:pt x="1302" y="529"/>
                    </a:lnTo>
                    <a:lnTo>
                      <a:pt x="1292" y="470"/>
                    </a:lnTo>
                    <a:lnTo>
                      <a:pt x="1276" y="413"/>
                    </a:lnTo>
                    <a:lnTo>
                      <a:pt x="1254" y="359"/>
                    </a:lnTo>
                    <a:lnTo>
                      <a:pt x="1226" y="309"/>
                    </a:lnTo>
                    <a:lnTo>
                      <a:pt x="1194" y="259"/>
                    </a:lnTo>
                    <a:lnTo>
                      <a:pt x="1156" y="214"/>
                    </a:lnTo>
                    <a:lnTo>
                      <a:pt x="1113" y="173"/>
                    </a:lnTo>
                    <a:lnTo>
                      <a:pt x="1067" y="135"/>
                    </a:lnTo>
                    <a:lnTo>
                      <a:pt x="1016" y="100"/>
                    </a:lnTo>
                    <a:lnTo>
                      <a:pt x="962" y="71"/>
                    </a:lnTo>
                    <a:lnTo>
                      <a:pt x="906" y="46"/>
                    </a:lnTo>
                    <a:lnTo>
                      <a:pt x="846" y="26"/>
                    </a:lnTo>
                    <a:lnTo>
                      <a:pt x="782" y="11"/>
                    </a:lnTo>
                    <a:lnTo>
                      <a:pt x="718" y="3"/>
                    </a:lnTo>
                    <a:lnTo>
                      <a:pt x="651" y="0"/>
                    </a:lnTo>
                    <a:lnTo>
                      <a:pt x="584" y="3"/>
                    </a:lnTo>
                    <a:lnTo>
                      <a:pt x="520" y="11"/>
                    </a:lnTo>
                    <a:lnTo>
                      <a:pt x="457" y="26"/>
                    </a:lnTo>
                    <a:lnTo>
                      <a:pt x="398" y="46"/>
                    </a:lnTo>
                    <a:lnTo>
                      <a:pt x="341" y="71"/>
                    </a:lnTo>
                    <a:lnTo>
                      <a:pt x="287" y="100"/>
                    </a:lnTo>
                    <a:lnTo>
                      <a:pt x="237" y="135"/>
                    </a:lnTo>
                    <a:lnTo>
                      <a:pt x="191" y="173"/>
                    </a:lnTo>
                    <a:lnTo>
                      <a:pt x="149" y="214"/>
                    </a:lnTo>
                    <a:lnTo>
                      <a:pt x="112" y="259"/>
                    </a:lnTo>
                    <a:lnTo>
                      <a:pt x="78" y="309"/>
                    </a:lnTo>
                    <a:lnTo>
                      <a:pt x="51" y="359"/>
                    </a:lnTo>
                    <a:lnTo>
                      <a:pt x="29" y="413"/>
                    </a:lnTo>
                    <a:lnTo>
                      <a:pt x="13" y="470"/>
                    </a:lnTo>
                    <a:lnTo>
                      <a:pt x="3" y="529"/>
                    </a:lnTo>
                    <a:lnTo>
                      <a:pt x="0" y="589"/>
                    </a:lnTo>
                    <a:lnTo>
                      <a:pt x="3" y="648"/>
                    </a:lnTo>
                    <a:lnTo>
                      <a:pt x="13" y="706"/>
                    </a:lnTo>
                    <a:lnTo>
                      <a:pt x="29" y="763"/>
                    </a:lnTo>
                    <a:lnTo>
                      <a:pt x="51" y="817"/>
                    </a:lnTo>
                    <a:lnTo>
                      <a:pt x="78" y="867"/>
                    </a:lnTo>
                    <a:lnTo>
                      <a:pt x="112" y="916"/>
                    </a:lnTo>
                    <a:lnTo>
                      <a:pt x="149" y="961"/>
                    </a:lnTo>
                    <a:lnTo>
                      <a:pt x="191" y="1002"/>
                    </a:lnTo>
                    <a:lnTo>
                      <a:pt x="237" y="1040"/>
                    </a:lnTo>
                    <a:lnTo>
                      <a:pt x="287" y="1075"/>
                    </a:lnTo>
                    <a:lnTo>
                      <a:pt x="341" y="1104"/>
                    </a:lnTo>
                    <a:lnTo>
                      <a:pt x="398" y="1129"/>
                    </a:lnTo>
                    <a:lnTo>
                      <a:pt x="457" y="1148"/>
                    </a:lnTo>
                    <a:lnTo>
                      <a:pt x="520" y="1163"/>
                    </a:lnTo>
                    <a:lnTo>
                      <a:pt x="584" y="1171"/>
                    </a:lnTo>
                    <a:lnTo>
                      <a:pt x="651" y="11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8" name="Group 44"/>
              <p:cNvGrpSpPr>
                <a:grpSpLocks/>
              </p:cNvGrpSpPr>
              <p:nvPr/>
            </p:nvGrpSpPr>
            <p:grpSpPr bwMode="auto">
              <a:xfrm>
                <a:off x="1392" y="3144"/>
                <a:ext cx="840" cy="816"/>
                <a:chOff x="1392" y="3144"/>
                <a:chExt cx="840" cy="816"/>
              </a:xfrm>
            </p:grpSpPr>
            <p:sp>
              <p:nvSpPr>
                <p:cNvPr id="39" name="Freeform 45"/>
                <p:cNvSpPr>
                  <a:spLocks/>
                </p:cNvSpPr>
                <p:nvPr/>
              </p:nvSpPr>
              <p:spPr bwMode="auto">
                <a:xfrm>
                  <a:off x="1455" y="3144"/>
                  <a:ext cx="777" cy="816"/>
                </a:xfrm>
                <a:custGeom>
                  <a:avLst/>
                  <a:gdLst/>
                  <a:ahLst/>
                  <a:cxnLst>
                    <a:cxn ang="0">
                      <a:pos x="678" y="1108"/>
                    </a:cxn>
                    <a:cxn ang="0">
                      <a:pos x="798" y="1085"/>
                    </a:cxn>
                    <a:cxn ang="0">
                      <a:pos x="909" y="1044"/>
                    </a:cxn>
                    <a:cxn ang="0">
                      <a:pos x="1008" y="984"/>
                    </a:cxn>
                    <a:cxn ang="0">
                      <a:pos x="1092" y="909"/>
                    </a:cxn>
                    <a:cxn ang="0">
                      <a:pos x="1158" y="820"/>
                    </a:cxn>
                    <a:cxn ang="0">
                      <a:pos x="1205" y="721"/>
                    </a:cxn>
                    <a:cxn ang="0">
                      <a:pos x="1229" y="613"/>
                    </a:cxn>
                    <a:cxn ang="0">
                      <a:pos x="1229" y="500"/>
                    </a:cxn>
                    <a:cxn ang="0">
                      <a:pos x="1205" y="391"/>
                    </a:cxn>
                    <a:cxn ang="0">
                      <a:pos x="1158" y="292"/>
                    </a:cxn>
                    <a:cxn ang="0">
                      <a:pos x="1092" y="203"/>
                    </a:cxn>
                    <a:cxn ang="0">
                      <a:pos x="1008" y="127"/>
                    </a:cxn>
                    <a:cxn ang="0">
                      <a:pos x="909" y="67"/>
                    </a:cxn>
                    <a:cxn ang="0">
                      <a:pos x="798" y="26"/>
                    </a:cxn>
                    <a:cxn ang="0">
                      <a:pos x="678" y="2"/>
                    </a:cxn>
                    <a:cxn ang="0">
                      <a:pos x="553" y="2"/>
                    </a:cxn>
                    <a:cxn ang="0">
                      <a:pos x="433" y="26"/>
                    </a:cxn>
                    <a:cxn ang="0">
                      <a:pos x="322" y="67"/>
                    </a:cxn>
                    <a:cxn ang="0">
                      <a:pos x="224" y="127"/>
                    </a:cxn>
                    <a:cxn ang="0">
                      <a:pos x="140" y="203"/>
                    </a:cxn>
                    <a:cxn ang="0">
                      <a:pos x="75" y="292"/>
                    </a:cxn>
                    <a:cxn ang="0">
                      <a:pos x="27" y="391"/>
                    </a:cxn>
                    <a:cxn ang="0">
                      <a:pos x="3" y="500"/>
                    </a:cxn>
                    <a:cxn ang="0">
                      <a:pos x="3" y="613"/>
                    </a:cxn>
                    <a:cxn ang="0">
                      <a:pos x="27" y="721"/>
                    </a:cxn>
                    <a:cxn ang="0">
                      <a:pos x="75" y="820"/>
                    </a:cxn>
                    <a:cxn ang="0">
                      <a:pos x="140" y="909"/>
                    </a:cxn>
                    <a:cxn ang="0">
                      <a:pos x="224" y="984"/>
                    </a:cxn>
                    <a:cxn ang="0">
                      <a:pos x="322" y="1044"/>
                    </a:cxn>
                    <a:cxn ang="0">
                      <a:pos x="433" y="1085"/>
                    </a:cxn>
                    <a:cxn ang="0">
                      <a:pos x="553" y="1108"/>
                    </a:cxn>
                  </a:cxnLst>
                  <a:rect l="0" t="0" r="r" b="b"/>
                  <a:pathLst>
                    <a:path w="1233" h="1111">
                      <a:moveTo>
                        <a:pt x="615" y="1111"/>
                      </a:moveTo>
                      <a:lnTo>
                        <a:pt x="678" y="1108"/>
                      </a:lnTo>
                      <a:lnTo>
                        <a:pt x="740" y="1099"/>
                      </a:lnTo>
                      <a:lnTo>
                        <a:pt x="798" y="1085"/>
                      </a:lnTo>
                      <a:lnTo>
                        <a:pt x="856" y="1067"/>
                      </a:lnTo>
                      <a:lnTo>
                        <a:pt x="909" y="1044"/>
                      </a:lnTo>
                      <a:lnTo>
                        <a:pt x="961" y="1016"/>
                      </a:lnTo>
                      <a:lnTo>
                        <a:pt x="1008" y="984"/>
                      </a:lnTo>
                      <a:lnTo>
                        <a:pt x="1052" y="948"/>
                      </a:lnTo>
                      <a:lnTo>
                        <a:pt x="1092" y="909"/>
                      </a:lnTo>
                      <a:lnTo>
                        <a:pt x="1127" y="866"/>
                      </a:lnTo>
                      <a:lnTo>
                        <a:pt x="1158" y="820"/>
                      </a:lnTo>
                      <a:lnTo>
                        <a:pt x="1184" y="772"/>
                      </a:lnTo>
                      <a:lnTo>
                        <a:pt x="1205" y="721"/>
                      </a:lnTo>
                      <a:lnTo>
                        <a:pt x="1220" y="668"/>
                      </a:lnTo>
                      <a:lnTo>
                        <a:pt x="1229" y="613"/>
                      </a:lnTo>
                      <a:lnTo>
                        <a:pt x="1233" y="557"/>
                      </a:lnTo>
                      <a:lnTo>
                        <a:pt x="1229" y="500"/>
                      </a:lnTo>
                      <a:lnTo>
                        <a:pt x="1220" y="445"/>
                      </a:lnTo>
                      <a:lnTo>
                        <a:pt x="1205" y="391"/>
                      </a:lnTo>
                      <a:lnTo>
                        <a:pt x="1184" y="340"/>
                      </a:lnTo>
                      <a:lnTo>
                        <a:pt x="1158" y="292"/>
                      </a:lnTo>
                      <a:lnTo>
                        <a:pt x="1127" y="246"/>
                      </a:lnTo>
                      <a:lnTo>
                        <a:pt x="1092" y="203"/>
                      </a:lnTo>
                      <a:lnTo>
                        <a:pt x="1052" y="163"/>
                      </a:lnTo>
                      <a:lnTo>
                        <a:pt x="1008" y="127"/>
                      </a:lnTo>
                      <a:lnTo>
                        <a:pt x="961" y="95"/>
                      </a:lnTo>
                      <a:lnTo>
                        <a:pt x="909" y="67"/>
                      </a:lnTo>
                      <a:lnTo>
                        <a:pt x="856" y="44"/>
                      </a:lnTo>
                      <a:lnTo>
                        <a:pt x="798" y="26"/>
                      </a:lnTo>
                      <a:lnTo>
                        <a:pt x="740" y="12"/>
                      </a:lnTo>
                      <a:lnTo>
                        <a:pt x="678" y="2"/>
                      </a:lnTo>
                      <a:lnTo>
                        <a:pt x="615" y="0"/>
                      </a:lnTo>
                      <a:lnTo>
                        <a:pt x="553" y="2"/>
                      </a:lnTo>
                      <a:lnTo>
                        <a:pt x="492" y="12"/>
                      </a:lnTo>
                      <a:lnTo>
                        <a:pt x="433" y="26"/>
                      </a:lnTo>
                      <a:lnTo>
                        <a:pt x="377" y="44"/>
                      </a:lnTo>
                      <a:lnTo>
                        <a:pt x="322" y="67"/>
                      </a:lnTo>
                      <a:lnTo>
                        <a:pt x="272" y="95"/>
                      </a:lnTo>
                      <a:lnTo>
                        <a:pt x="224" y="127"/>
                      </a:lnTo>
                      <a:lnTo>
                        <a:pt x="181" y="163"/>
                      </a:lnTo>
                      <a:lnTo>
                        <a:pt x="140" y="203"/>
                      </a:lnTo>
                      <a:lnTo>
                        <a:pt x="105" y="246"/>
                      </a:lnTo>
                      <a:lnTo>
                        <a:pt x="75" y="292"/>
                      </a:lnTo>
                      <a:lnTo>
                        <a:pt x="48" y="340"/>
                      </a:lnTo>
                      <a:lnTo>
                        <a:pt x="27" y="391"/>
                      </a:lnTo>
                      <a:lnTo>
                        <a:pt x="12" y="445"/>
                      </a:lnTo>
                      <a:lnTo>
                        <a:pt x="3" y="500"/>
                      </a:lnTo>
                      <a:lnTo>
                        <a:pt x="0" y="557"/>
                      </a:lnTo>
                      <a:lnTo>
                        <a:pt x="3" y="613"/>
                      </a:lnTo>
                      <a:lnTo>
                        <a:pt x="12" y="668"/>
                      </a:lnTo>
                      <a:lnTo>
                        <a:pt x="27" y="721"/>
                      </a:lnTo>
                      <a:lnTo>
                        <a:pt x="48" y="772"/>
                      </a:lnTo>
                      <a:lnTo>
                        <a:pt x="75" y="820"/>
                      </a:lnTo>
                      <a:lnTo>
                        <a:pt x="105" y="866"/>
                      </a:lnTo>
                      <a:lnTo>
                        <a:pt x="140" y="909"/>
                      </a:lnTo>
                      <a:lnTo>
                        <a:pt x="181" y="948"/>
                      </a:lnTo>
                      <a:lnTo>
                        <a:pt x="224" y="984"/>
                      </a:lnTo>
                      <a:lnTo>
                        <a:pt x="272" y="1016"/>
                      </a:lnTo>
                      <a:lnTo>
                        <a:pt x="322" y="1044"/>
                      </a:lnTo>
                      <a:lnTo>
                        <a:pt x="377" y="1067"/>
                      </a:lnTo>
                      <a:lnTo>
                        <a:pt x="433" y="1085"/>
                      </a:lnTo>
                      <a:lnTo>
                        <a:pt x="492" y="1099"/>
                      </a:lnTo>
                      <a:lnTo>
                        <a:pt x="553" y="1108"/>
                      </a:lnTo>
                      <a:lnTo>
                        <a:pt x="615" y="1111"/>
                      </a:lnTo>
                      <a:close/>
                    </a:path>
                  </a:pathLst>
                </a:custGeom>
                <a:solidFill>
                  <a:srgbClr val="FFD66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0" name="Freeform 46"/>
                <p:cNvSpPr>
                  <a:spLocks/>
                </p:cNvSpPr>
                <p:nvPr/>
              </p:nvSpPr>
              <p:spPr bwMode="auto">
                <a:xfrm>
                  <a:off x="1895" y="3217"/>
                  <a:ext cx="278" cy="714"/>
                </a:xfrm>
                <a:custGeom>
                  <a:avLst/>
                  <a:gdLst/>
                  <a:ahLst/>
                  <a:cxnLst>
                    <a:cxn ang="0">
                      <a:pos x="420" y="640"/>
                    </a:cxn>
                    <a:cxn ang="0">
                      <a:pos x="438" y="546"/>
                    </a:cxn>
                    <a:cxn ang="0">
                      <a:pos x="435" y="402"/>
                    </a:cxn>
                    <a:cxn ang="0">
                      <a:pos x="376" y="237"/>
                    </a:cxn>
                    <a:cxn ang="0">
                      <a:pos x="228" y="83"/>
                    </a:cxn>
                    <a:cxn ang="0">
                      <a:pos x="67" y="1"/>
                    </a:cxn>
                    <a:cxn ang="0">
                      <a:pos x="106" y="25"/>
                    </a:cxn>
                    <a:cxn ang="0">
                      <a:pos x="173" y="79"/>
                    </a:cxn>
                    <a:cxn ang="0">
                      <a:pos x="248" y="163"/>
                    </a:cxn>
                    <a:cxn ang="0">
                      <a:pos x="308" y="280"/>
                    </a:cxn>
                    <a:cxn ang="0">
                      <a:pos x="333" y="427"/>
                    </a:cxn>
                    <a:cxn ang="0">
                      <a:pos x="329" y="406"/>
                    </a:cxn>
                    <a:cxn ang="0">
                      <a:pos x="310" y="352"/>
                    </a:cxn>
                    <a:cxn ang="0">
                      <a:pos x="265" y="281"/>
                    </a:cxn>
                    <a:cxn ang="0">
                      <a:pos x="184" y="206"/>
                    </a:cxn>
                    <a:cxn ang="0">
                      <a:pos x="56" y="142"/>
                    </a:cxn>
                    <a:cxn ang="0">
                      <a:pos x="10" y="130"/>
                    </a:cxn>
                    <a:cxn ang="0">
                      <a:pos x="52" y="149"/>
                    </a:cxn>
                    <a:cxn ang="0">
                      <a:pos x="118" y="194"/>
                    </a:cxn>
                    <a:cxn ang="0">
                      <a:pos x="189" y="275"/>
                    </a:cxn>
                    <a:cxn ang="0">
                      <a:pos x="255" y="398"/>
                    </a:cxn>
                    <a:cxn ang="0">
                      <a:pos x="287" y="508"/>
                    </a:cxn>
                    <a:cxn ang="0">
                      <a:pos x="278" y="494"/>
                    </a:cxn>
                    <a:cxn ang="0">
                      <a:pos x="256" y="465"/>
                    </a:cxn>
                    <a:cxn ang="0">
                      <a:pos x="220" y="427"/>
                    </a:cxn>
                    <a:cxn ang="0">
                      <a:pos x="166" y="382"/>
                    </a:cxn>
                    <a:cxn ang="0">
                      <a:pos x="91" y="336"/>
                    </a:cxn>
                    <a:cxn ang="0">
                      <a:pos x="122" y="366"/>
                    </a:cxn>
                    <a:cxn ang="0">
                      <a:pos x="189" y="466"/>
                    </a:cxn>
                    <a:cxn ang="0">
                      <a:pos x="234" y="580"/>
                    </a:cxn>
                    <a:cxn ang="0">
                      <a:pos x="223" y="565"/>
                    </a:cxn>
                    <a:cxn ang="0">
                      <a:pos x="159" y="527"/>
                    </a:cxn>
                    <a:cxn ang="0">
                      <a:pos x="134" y="519"/>
                    </a:cxn>
                    <a:cxn ang="0">
                      <a:pos x="187" y="578"/>
                    </a:cxn>
                    <a:cxn ang="0">
                      <a:pos x="225" y="697"/>
                    </a:cxn>
                    <a:cxn ang="0">
                      <a:pos x="210" y="688"/>
                    </a:cxn>
                    <a:cxn ang="0">
                      <a:pos x="169" y="662"/>
                    </a:cxn>
                    <a:cxn ang="0">
                      <a:pos x="129" y="636"/>
                    </a:cxn>
                    <a:cxn ang="0">
                      <a:pos x="163" y="667"/>
                    </a:cxn>
                    <a:cxn ang="0">
                      <a:pos x="195" y="747"/>
                    </a:cxn>
                    <a:cxn ang="0">
                      <a:pos x="194" y="782"/>
                    </a:cxn>
                    <a:cxn ang="0">
                      <a:pos x="171" y="760"/>
                    </a:cxn>
                    <a:cxn ang="0">
                      <a:pos x="135" y="743"/>
                    </a:cxn>
                    <a:cxn ang="0">
                      <a:pos x="147" y="798"/>
                    </a:cxn>
                    <a:cxn ang="0">
                      <a:pos x="120" y="907"/>
                    </a:cxn>
                    <a:cxn ang="0">
                      <a:pos x="41" y="970"/>
                    </a:cxn>
                    <a:cxn ang="0">
                      <a:pos x="80" y="966"/>
                    </a:cxn>
                    <a:cxn ang="0">
                      <a:pos x="152" y="947"/>
                    </a:cxn>
                    <a:cxn ang="0">
                      <a:pos x="243" y="898"/>
                    </a:cxn>
                    <a:cxn ang="0">
                      <a:pos x="336" y="807"/>
                    </a:cxn>
                    <a:cxn ang="0">
                      <a:pos x="414" y="661"/>
                    </a:cxn>
                  </a:cxnLst>
                  <a:rect l="0" t="0" r="r" b="b"/>
                  <a:pathLst>
                    <a:path w="440" h="970">
                      <a:moveTo>
                        <a:pt x="414" y="661"/>
                      </a:moveTo>
                      <a:lnTo>
                        <a:pt x="416" y="655"/>
                      </a:lnTo>
                      <a:lnTo>
                        <a:pt x="420" y="640"/>
                      </a:lnTo>
                      <a:lnTo>
                        <a:pt x="427" y="616"/>
                      </a:lnTo>
                      <a:lnTo>
                        <a:pt x="432" y="585"/>
                      </a:lnTo>
                      <a:lnTo>
                        <a:pt x="438" y="546"/>
                      </a:lnTo>
                      <a:lnTo>
                        <a:pt x="440" y="502"/>
                      </a:lnTo>
                      <a:lnTo>
                        <a:pt x="439" y="453"/>
                      </a:lnTo>
                      <a:lnTo>
                        <a:pt x="435" y="402"/>
                      </a:lnTo>
                      <a:lnTo>
                        <a:pt x="422" y="348"/>
                      </a:lnTo>
                      <a:lnTo>
                        <a:pt x="404" y="292"/>
                      </a:lnTo>
                      <a:lnTo>
                        <a:pt x="376" y="237"/>
                      </a:lnTo>
                      <a:lnTo>
                        <a:pt x="338" y="183"/>
                      </a:lnTo>
                      <a:lnTo>
                        <a:pt x="290" y="131"/>
                      </a:lnTo>
                      <a:lnTo>
                        <a:pt x="228" y="83"/>
                      </a:lnTo>
                      <a:lnTo>
                        <a:pt x="154" y="39"/>
                      </a:lnTo>
                      <a:lnTo>
                        <a:pt x="64" y="0"/>
                      </a:lnTo>
                      <a:lnTo>
                        <a:pt x="67" y="1"/>
                      </a:lnTo>
                      <a:lnTo>
                        <a:pt x="75" y="7"/>
                      </a:lnTo>
                      <a:lnTo>
                        <a:pt x="89" y="15"/>
                      </a:lnTo>
                      <a:lnTo>
                        <a:pt x="106" y="25"/>
                      </a:lnTo>
                      <a:lnTo>
                        <a:pt x="126" y="40"/>
                      </a:lnTo>
                      <a:lnTo>
                        <a:pt x="149" y="58"/>
                      </a:lnTo>
                      <a:lnTo>
                        <a:pt x="173" y="79"/>
                      </a:lnTo>
                      <a:lnTo>
                        <a:pt x="198" y="104"/>
                      </a:lnTo>
                      <a:lnTo>
                        <a:pt x="224" y="132"/>
                      </a:lnTo>
                      <a:lnTo>
                        <a:pt x="248" y="163"/>
                      </a:lnTo>
                      <a:lnTo>
                        <a:pt x="271" y="199"/>
                      </a:lnTo>
                      <a:lnTo>
                        <a:pt x="291" y="237"/>
                      </a:lnTo>
                      <a:lnTo>
                        <a:pt x="308" y="280"/>
                      </a:lnTo>
                      <a:lnTo>
                        <a:pt x="322" y="324"/>
                      </a:lnTo>
                      <a:lnTo>
                        <a:pt x="330" y="374"/>
                      </a:lnTo>
                      <a:lnTo>
                        <a:pt x="333" y="427"/>
                      </a:lnTo>
                      <a:lnTo>
                        <a:pt x="333" y="425"/>
                      </a:lnTo>
                      <a:lnTo>
                        <a:pt x="332" y="417"/>
                      </a:lnTo>
                      <a:lnTo>
                        <a:pt x="329" y="406"/>
                      </a:lnTo>
                      <a:lnTo>
                        <a:pt x="325" y="390"/>
                      </a:lnTo>
                      <a:lnTo>
                        <a:pt x="318" y="373"/>
                      </a:lnTo>
                      <a:lnTo>
                        <a:pt x="310" y="352"/>
                      </a:lnTo>
                      <a:lnTo>
                        <a:pt x="299" y="329"/>
                      </a:lnTo>
                      <a:lnTo>
                        <a:pt x="284" y="305"/>
                      </a:lnTo>
                      <a:lnTo>
                        <a:pt x="265" y="281"/>
                      </a:lnTo>
                      <a:lnTo>
                        <a:pt x="242" y="255"/>
                      </a:lnTo>
                      <a:lnTo>
                        <a:pt x="216" y="230"/>
                      </a:lnTo>
                      <a:lnTo>
                        <a:pt x="184" y="206"/>
                      </a:lnTo>
                      <a:lnTo>
                        <a:pt x="147" y="183"/>
                      </a:lnTo>
                      <a:lnTo>
                        <a:pt x="104" y="161"/>
                      </a:lnTo>
                      <a:lnTo>
                        <a:pt x="56" y="142"/>
                      </a:lnTo>
                      <a:lnTo>
                        <a:pt x="0" y="126"/>
                      </a:lnTo>
                      <a:lnTo>
                        <a:pt x="3" y="127"/>
                      </a:lnTo>
                      <a:lnTo>
                        <a:pt x="10" y="130"/>
                      </a:lnTo>
                      <a:lnTo>
                        <a:pt x="21" y="133"/>
                      </a:lnTo>
                      <a:lnTo>
                        <a:pt x="35" y="140"/>
                      </a:lnTo>
                      <a:lnTo>
                        <a:pt x="52" y="149"/>
                      </a:lnTo>
                      <a:lnTo>
                        <a:pt x="73" y="161"/>
                      </a:lnTo>
                      <a:lnTo>
                        <a:pt x="95" y="176"/>
                      </a:lnTo>
                      <a:lnTo>
                        <a:pt x="118" y="194"/>
                      </a:lnTo>
                      <a:lnTo>
                        <a:pt x="141" y="217"/>
                      </a:lnTo>
                      <a:lnTo>
                        <a:pt x="165" y="244"/>
                      </a:lnTo>
                      <a:lnTo>
                        <a:pt x="189" y="275"/>
                      </a:lnTo>
                      <a:lnTo>
                        <a:pt x="212" y="311"/>
                      </a:lnTo>
                      <a:lnTo>
                        <a:pt x="234" y="352"/>
                      </a:lnTo>
                      <a:lnTo>
                        <a:pt x="255" y="398"/>
                      </a:lnTo>
                      <a:lnTo>
                        <a:pt x="272" y="450"/>
                      </a:lnTo>
                      <a:lnTo>
                        <a:pt x="287" y="509"/>
                      </a:lnTo>
                      <a:lnTo>
                        <a:pt x="287" y="508"/>
                      </a:lnTo>
                      <a:lnTo>
                        <a:pt x="285" y="504"/>
                      </a:lnTo>
                      <a:lnTo>
                        <a:pt x="283" y="500"/>
                      </a:lnTo>
                      <a:lnTo>
                        <a:pt x="278" y="494"/>
                      </a:lnTo>
                      <a:lnTo>
                        <a:pt x="272" y="486"/>
                      </a:lnTo>
                      <a:lnTo>
                        <a:pt x="265" y="475"/>
                      </a:lnTo>
                      <a:lnTo>
                        <a:pt x="256" y="465"/>
                      </a:lnTo>
                      <a:lnTo>
                        <a:pt x="247" y="453"/>
                      </a:lnTo>
                      <a:lnTo>
                        <a:pt x="234" y="440"/>
                      </a:lnTo>
                      <a:lnTo>
                        <a:pt x="220" y="427"/>
                      </a:lnTo>
                      <a:lnTo>
                        <a:pt x="204" y="412"/>
                      </a:lnTo>
                      <a:lnTo>
                        <a:pt x="186" y="397"/>
                      </a:lnTo>
                      <a:lnTo>
                        <a:pt x="166" y="382"/>
                      </a:lnTo>
                      <a:lnTo>
                        <a:pt x="143" y="367"/>
                      </a:lnTo>
                      <a:lnTo>
                        <a:pt x="119" y="351"/>
                      </a:lnTo>
                      <a:lnTo>
                        <a:pt x="91" y="336"/>
                      </a:lnTo>
                      <a:lnTo>
                        <a:pt x="95" y="339"/>
                      </a:lnTo>
                      <a:lnTo>
                        <a:pt x="106" y="349"/>
                      </a:lnTo>
                      <a:lnTo>
                        <a:pt x="122" y="366"/>
                      </a:lnTo>
                      <a:lnTo>
                        <a:pt x="142" y="390"/>
                      </a:lnTo>
                      <a:lnTo>
                        <a:pt x="165" y="424"/>
                      </a:lnTo>
                      <a:lnTo>
                        <a:pt x="189" y="466"/>
                      </a:lnTo>
                      <a:lnTo>
                        <a:pt x="212" y="518"/>
                      </a:lnTo>
                      <a:lnTo>
                        <a:pt x="234" y="581"/>
                      </a:lnTo>
                      <a:lnTo>
                        <a:pt x="234" y="580"/>
                      </a:lnTo>
                      <a:lnTo>
                        <a:pt x="234" y="578"/>
                      </a:lnTo>
                      <a:lnTo>
                        <a:pt x="231" y="572"/>
                      </a:lnTo>
                      <a:lnTo>
                        <a:pt x="223" y="565"/>
                      </a:lnTo>
                      <a:lnTo>
                        <a:pt x="210" y="556"/>
                      </a:lnTo>
                      <a:lnTo>
                        <a:pt x="189" y="543"/>
                      </a:lnTo>
                      <a:lnTo>
                        <a:pt x="159" y="527"/>
                      </a:lnTo>
                      <a:lnTo>
                        <a:pt x="118" y="509"/>
                      </a:lnTo>
                      <a:lnTo>
                        <a:pt x="122" y="511"/>
                      </a:lnTo>
                      <a:lnTo>
                        <a:pt x="134" y="519"/>
                      </a:lnTo>
                      <a:lnTo>
                        <a:pt x="150" y="533"/>
                      </a:lnTo>
                      <a:lnTo>
                        <a:pt x="169" y="553"/>
                      </a:lnTo>
                      <a:lnTo>
                        <a:pt x="187" y="578"/>
                      </a:lnTo>
                      <a:lnTo>
                        <a:pt x="205" y="611"/>
                      </a:lnTo>
                      <a:lnTo>
                        <a:pt x="218" y="650"/>
                      </a:lnTo>
                      <a:lnTo>
                        <a:pt x="225" y="697"/>
                      </a:lnTo>
                      <a:lnTo>
                        <a:pt x="224" y="695"/>
                      </a:lnTo>
                      <a:lnTo>
                        <a:pt x="218" y="693"/>
                      </a:lnTo>
                      <a:lnTo>
                        <a:pt x="210" y="688"/>
                      </a:lnTo>
                      <a:lnTo>
                        <a:pt x="200" y="682"/>
                      </a:lnTo>
                      <a:lnTo>
                        <a:pt x="185" y="674"/>
                      </a:lnTo>
                      <a:lnTo>
                        <a:pt x="169" y="662"/>
                      </a:lnTo>
                      <a:lnTo>
                        <a:pt x="148" y="649"/>
                      </a:lnTo>
                      <a:lnTo>
                        <a:pt x="126" y="633"/>
                      </a:lnTo>
                      <a:lnTo>
                        <a:pt x="129" y="636"/>
                      </a:lnTo>
                      <a:lnTo>
                        <a:pt x="137" y="641"/>
                      </a:lnTo>
                      <a:lnTo>
                        <a:pt x="149" y="652"/>
                      </a:lnTo>
                      <a:lnTo>
                        <a:pt x="163" y="667"/>
                      </a:lnTo>
                      <a:lnTo>
                        <a:pt x="175" y="687"/>
                      </a:lnTo>
                      <a:lnTo>
                        <a:pt x="187" y="714"/>
                      </a:lnTo>
                      <a:lnTo>
                        <a:pt x="195" y="747"/>
                      </a:lnTo>
                      <a:lnTo>
                        <a:pt x="198" y="788"/>
                      </a:lnTo>
                      <a:lnTo>
                        <a:pt x="197" y="786"/>
                      </a:lnTo>
                      <a:lnTo>
                        <a:pt x="194" y="782"/>
                      </a:lnTo>
                      <a:lnTo>
                        <a:pt x="188" y="776"/>
                      </a:lnTo>
                      <a:lnTo>
                        <a:pt x="181" y="768"/>
                      </a:lnTo>
                      <a:lnTo>
                        <a:pt x="171" y="760"/>
                      </a:lnTo>
                      <a:lnTo>
                        <a:pt x="160" y="753"/>
                      </a:lnTo>
                      <a:lnTo>
                        <a:pt x="149" y="747"/>
                      </a:lnTo>
                      <a:lnTo>
                        <a:pt x="135" y="743"/>
                      </a:lnTo>
                      <a:lnTo>
                        <a:pt x="137" y="750"/>
                      </a:lnTo>
                      <a:lnTo>
                        <a:pt x="142" y="769"/>
                      </a:lnTo>
                      <a:lnTo>
                        <a:pt x="147" y="798"/>
                      </a:lnTo>
                      <a:lnTo>
                        <a:pt x="147" y="832"/>
                      </a:lnTo>
                      <a:lnTo>
                        <a:pt x="139" y="869"/>
                      </a:lnTo>
                      <a:lnTo>
                        <a:pt x="120" y="907"/>
                      </a:lnTo>
                      <a:lnTo>
                        <a:pt x="88" y="942"/>
                      </a:lnTo>
                      <a:lnTo>
                        <a:pt x="37" y="970"/>
                      </a:lnTo>
                      <a:lnTo>
                        <a:pt x="41" y="970"/>
                      </a:lnTo>
                      <a:lnTo>
                        <a:pt x="49" y="970"/>
                      </a:lnTo>
                      <a:lnTo>
                        <a:pt x="63" y="968"/>
                      </a:lnTo>
                      <a:lnTo>
                        <a:pt x="80" y="966"/>
                      </a:lnTo>
                      <a:lnTo>
                        <a:pt x="101" y="962"/>
                      </a:lnTo>
                      <a:lnTo>
                        <a:pt x="126" y="956"/>
                      </a:lnTo>
                      <a:lnTo>
                        <a:pt x="152" y="947"/>
                      </a:lnTo>
                      <a:lnTo>
                        <a:pt x="182" y="934"/>
                      </a:lnTo>
                      <a:lnTo>
                        <a:pt x="212" y="918"/>
                      </a:lnTo>
                      <a:lnTo>
                        <a:pt x="243" y="898"/>
                      </a:lnTo>
                      <a:lnTo>
                        <a:pt x="275" y="873"/>
                      </a:lnTo>
                      <a:lnTo>
                        <a:pt x="306" y="843"/>
                      </a:lnTo>
                      <a:lnTo>
                        <a:pt x="336" y="807"/>
                      </a:lnTo>
                      <a:lnTo>
                        <a:pt x="364" y="765"/>
                      </a:lnTo>
                      <a:lnTo>
                        <a:pt x="391" y="716"/>
                      </a:lnTo>
                      <a:lnTo>
                        <a:pt x="414" y="661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Freeform 47"/>
                <p:cNvSpPr>
                  <a:spLocks/>
                </p:cNvSpPr>
                <p:nvPr/>
              </p:nvSpPr>
              <p:spPr bwMode="auto">
                <a:xfrm>
                  <a:off x="1488" y="3272"/>
                  <a:ext cx="123" cy="572"/>
                </a:xfrm>
                <a:custGeom>
                  <a:avLst/>
                  <a:gdLst/>
                  <a:ahLst/>
                  <a:cxnLst>
                    <a:cxn ang="0">
                      <a:pos x="191" y="4"/>
                    </a:cxn>
                    <a:cxn ang="0">
                      <a:pos x="159" y="32"/>
                    </a:cxn>
                    <a:cxn ang="0">
                      <a:pos x="109" y="87"/>
                    </a:cxn>
                    <a:cxn ang="0">
                      <a:pos x="56" y="165"/>
                    </a:cxn>
                    <a:cxn ang="0">
                      <a:pos x="15" y="267"/>
                    </a:cxn>
                    <a:cxn ang="0">
                      <a:pos x="0" y="391"/>
                    </a:cxn>
                    <a:cxn ang="0">
                      <a:pos x="26" y="532"/>
                    </a:cxn>
                    <a:cxn ang="0">
                      <a:pos x="110" y="692"/>
                    </a:cxn>
                    <a:cxn ang="0">
                      <a:pos x="175" y="774"/>
                    </a:cxn>
                    <a:cxn ang="0">
                      <a:pos x="157" y="750"/>
                    </a:cxn>
                    <a:cxn ang="0">
                      <a:pos x="130" y="706"/>
                    </a:cxn>
                    <a:cxn ang="0">
                      <a:pos x="101" y="646"/>
                    </a:cxn>
                    <a:cxn ang="0">
                      <a:pos x="76" y="573"/>
                    </a:cxn>
                    <a:cxn ang="0">
                      <a:pos x="63" y="492"/>
                    </a:cxn>
                    <a:cxn ang="0">
                      <a:pos x="70" y="406"/>
                    </a:cxn>
                    <a:cxn ang="0">
                      <a:pos x="103" y="319"/>
                    </a:cxn>
                    <a:cxn ang="0">
                      <a:pos x="131" y="277"/>
                    </a:cxn>
                    <a:cxn ang="0">
                      <a:pos x="117" y="279"/>
                    </a:cxn>
                    <a:cxn ang="0">
                      <a:pos x="94" y="294"/>
                    </a:cxn>
                    <a:cxn ang="0">
                      <a:pos x="70" y="332"/>
                    </a:cxn>
                    <a:cxn ang="0">
                      <a:pos x="58" y="356"/>
                    </a:cxn>
                    <a:cxn ang="0">
                      <a:pos x="56" y="317"/>
                    </a:cxn>
                    <a:cxn ang="0">
                      <a:pos x="73" y="250"/>
                    </a:cxn>
                    <a:cxn ang="0">
                      <a:pos x="130" y="173"/>
                    </a:cxn>
                    <a:cxn ang="0">
                      <a:pos x="177" y="134"/>
                    </a:cxn>
                    <a:cxn ang="0">
                      <a:pos x="155" y="141"/>
                    </a:cxn>
                    <a:cxn ang="0">
                      <a:pos x="123" y="158"/>
                    </a:cxn>
                    <a:cxn ang="0">
                      <a:pos x="88" y="192"/>
                    </a:cxn>
                    <a:cxn ang="0">
                      <a:pos x="76" y="211"/>
                    </a:cxn>
                    <a:cxn ang="0">
                      <a:pos x="93" y="166"/>
                    </a:cxn>
                    <a:cxn ang="0">
                      <a:pos x="126" y="98"/>
                    </a:cxn>
                    <a:cxn ang="0">
                      <a:pos x="170" y="29"/>
                    </a:cxn>
                  </a:cxnLst>
                  <a:rect l="0" t="0" r="r" b="b"/>
                  <a:pathLst>
                    <a:path w="195" h="778">
                      <a:moveTo>
                        <a:pt x="195" y="0"/>
                      </a:moveTo>
                      <a:lnTo>
                        <a:pt x="191" y="4"/>
                      </a:lnTo>
                      <a:lnTo>
                        <a:pt x="178" y="14"/>
                      </a:lnTo>
                      <a:lnTo>
                        <a:pt x="159" y="32"/>
                      </a:lnTo>
                      <a:lnTo>
                        <a:pt x="134" y="55"/>
                      </a:lnTo>
                      <a:lnTo>
                        <a:pt x="109" y="87"/>
                      </a:lnTo>
                      <a:lnTo>
                        <a:pt x="81" y="123"/>
                      </a:lnTo>
                      <a:lnTo>
                        <a:pt x="56" y="165"/>
                      </a:lnTo>
                      <a:lnTo>
                        <a:pt x="33" y="213"/>
                      </a:lnTo>
                      <a:lnTo>
                        <a:pt x="15" y="267"/>
                      </a:lnTo>
                      <a:lnTo>
                        <a:pt x="3" y="326"/>
                      </a:lnTo>
                      <a:lnTo>
                        <a:pt x="0" y="391"/>
                      </a:lnTo>
                      <a:lnTo>
                        <a:pt x="6" y="459"/>
                      </a:lnTo>
                      <a:lnTo>
                        <a:pt x="26" y="532"/>
                      </a:lnTo>
                      <a:lnTo>
                        <a:pt x="59" y="610"/>
                      </a:lnTo>
                      <a:lnTo>
                        <a:pt x="110" y="692"/>
                      </a:lnTo>
                      <a:lnTo>
                        <a:pt x="177" y="778"/>
                      </a:lnTo>
                      <a:lnTo>
                        <a:pt x="175" y="774"/>
                      </a:lnTo>
                      <a:lnTo>
                        <a:pt x="168" y="765"/>
                      </a:lnTo>
                      <a:lnTo>
                        <a:pt x="157" y="750"/>
                      </a:lnTo>
                      <a:lnTo>
                        <a:pt x="145" y="730"/>
                      </a:lnTo>
                      <a:lnTo>
                        <a:pt x="130" y="706"/>
                      </a:lnTo>
                      <a:lnTo>
                        <a:pt x="115" y="679"/>
                      </a:lnTo>
                      <a:lnTo>
                        <a:pt x="101" y="646"/>
                      </a:lnTo>
                      <a:lnTo>
                        <a:pt x="87" y="611"/>
                      </a:lnTo>
                      <a:lnTo>
                        <a:pt x="76" y="573"/>
                      </a:lnTo>
                      <a:lnTo>
                        <a:pt x="68" y="533"/>
                      </a:lnTo>
                      <a:lnTo>
                        <a:pt x="63" y="492"/>
                      </a:lnTo>
                      <a:lnTo>
                        <a:pt x="63" y="449"/>
                      </a:lnTo>
                      <a:lnTo>
                        <a:pt x="70" y="406"/>
                      </a:lnTo>
                      <a:lnTo>
                        <a:pt x="83" y="362"/>
                      </a:lnTo>
                      <a:lnTo>
                        <a:pt x="103" y="319"/>
                      </a:lnTo>
                      <a:lnTo>
                        <a:pt x="133" y="277"/>
                      </a:lnTo>
                      <a:lnTo>
                        <a:pt x="131" y="277"/>
                      </a:lnTo>
                      <a:lnTo>
                        <a:pt x="125" y="277"/>
                      </a:lnTo>
                      <a:lnTo>
                        <a:pt x="117" y="279"/>
                      </a:lnTo>
                      <a:lnTo>
                        <a:pt x="106" y="285"/>
                      </a:lnTo>
                      <a:lnTo>
                        <a:pt x="94" y="294"/>
                      </a:lnTo>
                      <a:lnTo>
                        <a:pt x="81" y="310"/>
                      </a:lnTo>
                      <a:lnTo>
                        <a:pt x="70" y="332"/>
                      </a:lnTo>
                      <a:lnTo>
                        <a:pt x="59" y="362"/>
                      </a:lnTo>
                      <a:lnTo>
                        <a:pt x="58" y="356"/>
                      </a:lnTo>
                      <a:lnTo>
                        <a:pt x="56" y="340"/>
                      </a:lnTo>
                      <a:lnTo>
                        <a:pt x="56" y="317"/>
                      </a:lnTo>
                      <a:lnTo>
                        <a:pt x="62" y="286"/>
                      </a:lnTo>
                      <a:lnTo>
                        <a:pt x="73" y="250"/>
                      </a:lnTo>
                      <a:lnTo>
                        <a:pt x="95" y="212"/>
                      </a:lnTo>
                      <a:lnTo>
                        <a:pt x="130" y="173"/>
                      </a:lnTo>
                      <a:lnTo>
                        <a:pt x="180" y="134"/>
                      </a:lnTo>
                      <a:lnTo>
                        <a:pt x="177" y="134"/>
                      </a:lnTo>
                      <a:lnTo>
                        <a:pt x="169" y="136"/>
                      </a:lnTo>
                      <a:lnTo>
                        <a:pt x="155" y="141"/>
                      </a:lnTo>
                      <a:lnTo>
                        <a:pt x="140" y="148"/>
                      </a:lnTo>
                      <a:lnTo>
                        <a:pt x="123" y="158"/>
                      </a:lnTo>
                      <a:lnTo>
                        <a:pt x="104" y="173"/>
                      </a:lnTo>
                      <a:lnTo>
                        <a:pt x="88" y="192"/>
                      </a:lnTo>
                      <a:lnTo>
                        <a:pt x="73" y="218"/>
                      </a:lnTo>
                      <a:lnTo>
                        <a:pt x="76" y="211"/>
                      </a:lnTo>
                      <a:lnTo>
                        <a:pt x="83" y="194"/>
                      </a:lnTo>
                      <a:lnTo>
                        <a:pt x="93" y="166"/>
                      </a:lnTo>
                      <a:lnTo>
                        <a:pt x="108" y="134"/>
                      </a:lnTo>
                      <a:lnTo>
                        <a:pt x="126" y="98"/>
                      </a:lnTo>
                      <a:lnTo>
                        <a:pt x="147" y="62"/>
                      </a:lnTo>
                      <a:lnTo>
                        <a:pt x="170" y="29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2" name="Group 48"/>
                <p:cNvGrpSpPr>
                  <a:grpSpLocks/>
                </p:cNvGrpSpPr>
                <p:nvPr/>
              </p:nvGrpSpPr>
              <p:grpSpPr bwMode="auto">
                <a:xfrm>
                  <a:off x="1622" y="3585"/>
                  <a:ext cx="406" cy="253"/>
                  <a:chOff x="1622" y="3585"/>
                  <a:chExt cx="406" cy="253"/>
                </a:xfrm>
              </p:grpSpPr>
              <p:sp>
                <p:nvSpPr>
                  <p:cNvPr id="50" name="Freeform 49"/>
                  <p:cNvSpPr>
                    <a:spLocks/>
                  </p:cNvSpPr>
                  <p:nvPr/>
                </p:nvSpPr>
                <p:spPr bwMode="auto">
                  <a:xfrm>
                    <a:off x="1899" y="3585"/>
                    <a:ext cx="129" cy="180"/>
                  </a:xfrm>
                  <a:custGeom>
                    <a:avLst/>
                    <a:gdLst/>
                    <a:ahLst/>
                    <a:cxnLst>
                      <a:cxn ang="0">
                        <a:pos x="33" y="0"/>
                      </a:cxn>
                      <a:cxn ang="0">
                        <a:pos x="33" y="1"/>
                      </a:cxn>
                      <a:cxn ang="0">
                        <a:pos x="32" y="7"/>
                      </a:cxn>
                      <a:cxn ang="0">
                        <a:pos x="30" y="14"/>
                      </a:cxn>
                      <a:cxn ang="0">
                        <a:pos x="29" y="24"/>
                      </a:cxn>
                      <a:cxn ang="0">
                        <a:pos x="29" y="36"/>
                      </a:cxn>
                      <a:cxn ang="0">
                        <a:pos x="29" y="50"/>
                      </a:cxn>
                      <a:cxn ang="0">
                        <a:pos x="32" y="64"/>
                      </a:cxn>
                      <a:cxn ang="0">
                        <a:pos x="36" y="80"/>
                      </a:cxn>
                      <a:cxn ang="0">
                        <a:pos x="43" y="95"/>
                      </a:cxn>
                      <a:cxn ang="0">
                        <a:pos x="53" y="111"/>
                      </a:cxn>
                      <a:cxn ang="0">
                        <a:pos x="67" y="126"/>
                      </a:cxn>
                      <a:cxn ang="0">
                        <a:pos x="84" y="140"/>
                      </a:cxn>
                      <a:cxn ang="0">
                        <a:pos x="106" y="153"/>
                      </a:cxn>
                      <a:cxn ang="0">
                        <a:pos x="134" y="165"/>
                      </a:cxn>
                      <a:cxn ang="0">
                        <a:pos x="166" y="174"/>
                      </a:cxn>
                      <a:cxn ang="0">
                        <a:pos x="204" y="181"/>
                      </a:cxn>
                      <a:cxn ang="0">
                        <a:pos x="202" y="183"/>
                      </a:cxn>
                      <a:cxn ang="0">
                        <a:pos x="194" y="187"/>
                      </a:cxn>
                      <a:cxn ang="0">
                        <a:pos x="182" y="191"/>
                      </a:cxn>
                      <a:cxn ang="0">
                        <a:pos x="165" y="195"/>
                      </a:cxn>
                      <a:cxn ang="0">
                        <a:pos x="144" y="195"/>
                      </a:cxn>
                      <a:cxn ang="0">
                        <a:pos x="120" y="190"/>
                      </a:cxn>
                      <a:cxn ang="0">
                        <a:pos x="93" y="179"/>
                      </a:cxn>
                      <a:cxn ang="0">
                        <a:pos x="62" y="159"/>
                      </a:cxn>
                      <a:cxn ang="0">
                        <a:pos x="62" y="163"/>
                      </a:cxn>
                      <a:cxn ang="0">
                        <a:pos x="63" y="171"/>
                      </a:cxn>
                      <a:cxn ang="0">
                        <a:pos x="66" y="183"/>
                      </a:cxn>
                      <a:cxn ang="0">
                        <a:pos x="70" y="197"/>
                      </a:cxn>
                      <a:cxn ang="0">
                        <a:pos x="77" y="212"/>
                      </a:cxn>
                      <a:cxn ang="0">
                        <a:pos x="89" y="226"/>
                      </a:cxn>
                      <a:cxn ang="0">
                        <a:pos x="105" y="238"/>
                      </a:cxn>
                      <a:cxn ang="0">
                        <a:pos x="126" y="246"/>
                      </a:cxn>
                      <a:cxn ang="0">
                        <a:pos x="123" y="246"/>
                      </a:cxn>
                      <a:cxn ang="0">
                        <a:pos x="117" y="246"/>
                      </a:cxn>
                      <a:cxn ang="0">
                        <a:pos x="107" y="244"/>
                      </a:cxn>
                      <a:cxn ang="0">
                        <a:pos x="96" y="243"/>
                      </a:cxn>
                      <a:cxn ang="0">
                        <a:pos x="82" y="240"/>
                      </a:cxn>
                      <a:cxn ang="0">
                        <a:pos x="67" y="235"/>
                      </a:cxn>
                      <a:cxn ang="0">
                        <a:pos x="51" y="227"/>
                      </a:cxn>
                      <a:cxn ang="0">
                        <a:pos x="37" y="218"/>
                      </a:cxn>
                      <a:cxn ang="0">
                        <a:pos x="23" y="205"/>
                      </a:cxn>
                      <a:cxn ang="0">
                        <a:pos x="13" y="189"/>
                      </a:cxn>
                      <a:cxn ang="0">
                        <a:pos x="5" y="170"/>
                      </a:cxn>
                      <a:cxn ang="0">
                        <a:pos x="0" y="145"/>
                      </a:cxn>
                      <a:cxn ang="0">
                        <a:pos x="0" y="117"/>
                      </a:cxn>
                      <a:cxn ang="0">
                        <a:pos x="5" y="83"/>
                      </a:cxn>
                      <a:cxn ang="0">
                        <a:pos x="16" y="45"/>
                      </a:cxn>
                      <a:cxn ang="0">
                        <a:pos x="33" y="0"/>
                      </a:cxn>
                    </a:cxnLst>
                    <a:rect l="0" t="0" r="r" b="b"/>
                    <a:pathLst>
                      <a:path w="204" h="246">
                        <a:moveTo>
                          <a:pt x="33" y="0"/>
                        </a:moveTo>
                        <a:lnTo>
                          <a:pt x="33" y="1"/>
                        </a:lnTo>
                        <a:lnTo>
                          <a:pt x="32" y="7"/>
                        </a:lnTo>
                        <a:lnTo>
                          <a:pt x="30" y="14"/>
                        </a:lnTo>
                        <a:lnTo>
                          <a:pt x="29" y="24"/>
                        </a:lnTo>
                        <a:lnTo>
                          <a:pt x="29" y="36"/>
                        </a:lnTo>
                        <a:lnTo>
                          <a:pt x="29" y="50"/>
                        </a:lnTo>
                        <a:lnTo>
                          <a:pt x="32" y="64"/>
                        </a:lnTo>
                        <a:lnTo>
                          <a:pt x="36" y="80"/>
                        </a:lnTo>
                        <a:lnTo>
                          <a:pt x="43" y="95"/>
                        </a:lnTo>
                        <a:lnTo>
                          <a:pt x="53" y="111"/>
                        </a:lnTo>
                        <a:lnTo>
                          <a:pt x="67" y="126"/>
                        </a:lnTo>
                        <a:lnTo>
                          <a:pt x="84" y="140"/>
                        </a:lnTo>
                        <a:lnTo>
                          <a:pt x="106" y="153"/>
                        </a:lnTo>
                        <a:lnTo>
                          <a:pt x="134" y="165"/>
                        </a:lnTo>
                        <a:lnTo>
                          <a:pt x="166" y="174"/>
                        </a:lnTo>
                        <a:lnTo>
                          <a:pt x="204" y="181"/>
                        </a:lnTo>
                        <a:lnTo>
                          <a:pt x="202" y="183"/>
                        </a:lnTo>
                        <a:lnTo>
                          <a:pt x="194" y="187"/>
                        </a:lnTo>
                        <a:lnTo>
                          <a:pt x="182" y="191"/>
                        </a:lnTo>
                        <a:lnTo>
                          <a:pt x="165" y="195"/>
                        </a:lnTo>
                        <a:lnTo>
                          <a:pt x="144" y="195"/>
                        </a:lnTo>
                        <a:lnTo>
                          <a:pt x="120" y="190"/>
                        </a:lnTo>
                        <a:lnTo>
                          <a:pt x="93" y="179"/>
                        </a:lnTo>
                        <a:lnTo>
                          <a:pt x="62" y="159"/>
                        </a:lnTo>
                        <a:lnTo>
                          <a:pt x="62" y="163"/>
                        </a:lnTo>
                        <a:lnTo>
                          <a:pt x="63" y="171"/>
                        </a:lnTo>
                        <a:lnTo>
                          <a:pt x="66" y="183"/>
                        </a:lnTo>
                        <a:lnTo>
                          <a:pt x="70" y="197"/>
                        </a:lnTo>
                        <a:lnTo>
                          <a:pt x="77" y="212"/>
                        </a:lnTo>
                        <a:lnTo>
                          <a:pt x="89" y="226"/>
                        </a:lnTo>
                        <a:lnTo>
                          <a:pt x="105" y="238"/>
                        </a:lnTo>
                        <a:lnTo>
                          <a:pt x="126" y="246"/>
                        </a:lnTo>
                        <a:lnTo>
                          <a:pt x="123" y="246"/>
                        </a:lnTo>
                        <a:lnTo>
                          <a:pt x="117" y="246"/>
                        </a:lnTo>
                        <a:lnTo>
                          <a:pt x="107" y="244"/>
                        </a:lnTo>
                        <a:lnTo>
                          <a:pt x="96" y="243"/>
                        </a:lnTo>
                        <a:lnTo>
                          <a:pt x="82" y="240"/>
                        </a:lnTo>
                        <a:lnTo>
                          <a:pt x="67" y="235"/>
                        </a:lnTo>
                        <a:lnTo>
                          <a:pt x="51" y="227"/>
                        </a:lnTo>
                        <a:lnTo>
                          <a:pt x="37" y="218"/>
                        </a:lnTo>
                        <a:lnTo>
                          <a:pt x="23" y="205"/>
                        </a:lnTo>
                        <a:lnTo>
                          <a:pt x="13" y="189"/>
                        </a:lnTo>
                        <a:lnTo>
                          <a:pt x="5" y="170"/>
                        </a:lnTo>
                        <a:lnTo>
                          <a:pt x="0" y="145"/>
                        </a:lnTo>
                        <a:lnTo>
                          <a:pt x="0" y="117"/>
                        </a:lnTo>
                        <a:lnTo>
                          <a:pt x="5" y="83"/>
                        </a:lnTo>
                        <a:lnTo>
                          <a:pt x="16" y="45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1" name="Freeform 50"/>
                  <p:cNvSpPr>
                    <a:spLocks/>
                  </p:cNvSpPr>
                  <p:nvPr/>
                </p:nvSpPr>
                <p:spPr bwMode="auto">
                  <a:xfrm>
                    <a:off x="1622" y="3668"/>
                    <a:ext cx="287" cy="80"/>
                  </a:xfrm>
                  <a:custGeom>
                    <a:avLst/>
                    <a:gdLst/>
                    <a:ahLst/>
                    <a:cxnLst>
                      <a:cxn ang="0">
                        <a:pos x="455" y="8"/>
                      </a:cxn>
                      <a:cxn ang="0">
                        <a:pos x="453" y="10"/>
                      </a:cxn>
                      <a:cxn ang="0">
                        <a:pos x="443" y="15"/>
                      </a:cxn>
                      <a:cxn ang="0">
                        <a:pos x="431" y="23"/>
                      </a:cxn>
                      <a:cxn ang="0">
                        <a:pos x="413" y="32"/>
                      </a:cxn>
                      <a:cxn ang="0">
                        <a:pos x="392" y="42"/>
                      </a:cxn>
                      <a:cxn ang="0">
                        <a:pos x="365" y="52"/>
                      </a:cxn>
                      <a:cxn ang="0">
                        <a:pos x="336" y="62"/>
                      </a:cxn>
                      <a:cxn ang="0">
                        <a:pos x="305" y="70"/>
                      </a:cxn>
                      <a:cxn ang="0">
                        <a:pos x="271" y="77"/>
                      </a:cxn>
                      <a:cxn ang="0">
                        <a:pos x="235" y="81"/>
                      </a:cxn>
                      <a:cxn ang="0">
                        <a:pos x="197" y="81"/>
                      </a:cxn>
                      <a:cxn ang="0">
                        <a:pos x="159" y="76"/>
                      </a:cxn>
                      <a:cxn ang="0">
                        <a:pos x="118" y="67"/>
                      </a:cxn>
                      <a:cxn ang="0">
                        <a:pos x="79" y="52"/>
                      </a:cxn>
                      <a:cxn ang="0">
                        <a:pos x="39" y="29"/>
                      </a:cxn>
                      <a:cxn ang="0">
                        <a:pos x="0" y="0"/>
                      </a:cxn>
                      <a:cxn ang="0">
                        <a:pos x="2" y="2"/>
                      </a:cxn>
                      <a:cxn ang="0">
                        <a:pos x="10" y="10"/>
                      </a:cxn>
                      <a:cxn ang="0">
                        <a:pos x="22" y="21"/>
                      </a:cxn>
                      <a:cxn ang="0">
                        <a:pos x="38" y="35"/>
                      </a:cxn>
                      <a:cxn ang="0">
                        <a:pos x="58" y="50"/>
                      </a:cxn>
                      <a:cxn ang="0">
                        <a:pos x="82" y="65"/>
                      </a:cxn>
                      <a:cxn ang="0">
                        <a:pos x="109" y="80"/>
                      </a:cxn>
                      <a:cxn ang="0">
                        <a:pos x="139" y="92"/>
                      </a:cxn>
                      <a:cxn ang="0">
                        <a:pos x="173" y="103"/>
                      </a:cxn>
                      <a:cxn ang="0">
                        <a:pos x="207" y="108"/>
                      </a:cxn>
                      <a:cxn ang="0">
                        <a:pos x="245" y="111"/>
                      </a:cxn>
                      <a:cxn ang="0">
                        <a:pos x="284" y="106"/>
                      </a:cxn>
                      <a:cxn ang="0">
                        <a:pos x="326" y="95"/>
                      </a:cxn>
                      <a:cxn ang="0">
                        <a:pos x="367" y="75"/>
                      </a:cxn>
                      <a:cxn ang="0">
                        <a:pos x="411" y="47"/>
                      </a:cxn>
                      <a:cxn ang="0">
                        <a:pos x="455" y="8"/>
                      </a:cxn>
                    </a:cxnLst>
                    <a:rect l="0" t="0" r="r" b="b"/>
                    <a:pathLst>
                      <a:path w="455" h="111">
                        <a:moveTo>
                          <a:pt x="455" y="8"/>
                        </a:moveTo>
                        <a:lnTo>
                          <a:pt x="453" y="10"/>
                        </a:lnTo>
                        <a:lnTo>
                          <a:pt x="443" y="15"/>
                        </a:lnTo>
                        <a:lnTo>
                          <a:pt x="431" y="23"/>
                        </a:lnTo>
                        <a:lnTo>
                          <a:pt x="413" y="32"/>
                        </a:lnTo>
                        <a:lnTo>
                          <a:pt x="392" y="42"/>
                        </a:lnTo>
                        <a:lnTo>
                          <a:pt x="365" y="52"/>
                        </a:lnTo>
                        <a:lnTo>
                          <a:pt x="336" y="62"/>
                        </a:lnTo>
                        <a:lnTo>
                          <a:pt x="305" y="70"/>
                        </a:lnTo>
                        <a:lnTo>
                          <a:pt x="271" y="77"/>
                        </a:lnTo>
                        <a:lnTo>
                          <a:pt x="235" y="81"/>
                        </a:lnTo>
                        <a:lnTo>
                          <a:pt x="197" y="81"/>
                        </a:lnTo>
                        <a:lnTo>
                          <a:pt x="159" y="76"/>
                        </a:lnTo>
                        <a:lnTo>
                          <a:pt x="118" y="67"/>
                        </a:lnTo>
                        <a:lnTo>
                          <a:pt x="79" y="52"/>
                        </a:lnTo>
                        <a:lnTo>
                          <a:pt x="39" y="29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10" y="10"/>
                        </a:lnTo>
                        <a:lnTo>
                          <a:pt x="22" y="21"/>
                        </a:lnTo>
                        <a:lnTo>
                          <a:pt x="38" y="35"/>
                        </a:lnTo>
                        <a:lnTo>
                          <a:pt x="58" y="50"/>
                        </a:lnTo>
                        <a:lnTo>
                          <a:pt x="82" y="65"/>
                        </a:lnTo>
                        <a:lnTo>
                          <a:pt x="109" y="80"/>
                        </a:lnTo>
                        <a:lnTo>
                          <a:pt x="139" y="92"/>
                        </a:lnTo>
                        <a:lnTo>
                          <a:pt x="173" y="103"/>
                        </a:lnTo>
                        <a:lnTo>
                          <a:pt x="207" y="108"/>
                        </a:lnTo>
                        <a:lnTo>
                          <a:pt x="245" y="111"/>
                        </a:lnTo>
                        <a:lnTo>
                          <a:pt x="284" y="106"/>
                        </a:lnTo>
                        <a:lnTo>
                          <a:pt x="326" y="95"/>
                        </a:lnTo>
                        <a:lnTo>
                          <a:pt x="367" y="75"/>
                        </a:lnTo>
                        <a:lnTo>
                          <a:pt x="411" y="47"/>
                        </a:lnTo>
                        <a:lnTo>
                          <a:pt x="455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2" name="Freeform 51"/>
                  <p:cNvSpPr>
                    <a:spLocks/>
                  </p:cNvSpPr>
                  <p:nvPr/>
                </p:nvSpPr>
                <p:spPr bwMode="auto">
                  <a:xfrm>
                    <a:off x="1658" y="3747"/>
                    <a:ext cx="221" cy="91"/>
                  </a:xfrm>
                  <a:custGeom>
                    <a:avLst/>
                    <a:gdLst/>
                    <a:ahLst/>
                    <a:cxnLst>
                      <a:cxn ang="0">
                        <a:pos x="287" y="12"/>
                      </a:cxn>
                      <a:cxn ang="0">
                        <a:pos x="281" y="20"/>
                      </a:cxn>
                      <a:cxn ang="0">
                        <a:pos x="266" y="31"/>
                      </a:cxn>
                      <a:cxn ang="0">
                        <a:pos x="243" y="45"/>
                      </a:cxn>
                      <a:cxn ang="0">
                        <a:pos x="210" y="56"/>
                      </a:cxn>
                      <a:cxn ang="0">
                        <a:pos x="166" y="59"/>
                      </a:cxn>
                      <a:cxn ang="0">
                        <a:pos x="110" y="53"/>
                      </a:cxn>
                      <a:cxn ang="0">
                        <a:pos x="41" y="35"/>
                      </a:cxn>
                      <a:cxn ang="0">
                        <a:pos x="2" y="20"/>
                      </a:cxn>
                      <a:cxn ang="0">
                        <a:pos x="15" y="26"/>
                      </a:cxn>
                      <a:cxn ang="0">
                        <a:pos x="38" y="37"/>
                      </a:cxn>
                      <a:cxn ang="0">
                        <a:pos x="70" y="51"/>
                      </a:cxn>
                      <a:cxn ang="0">
                        <a:pos x="107" y="65"/>
                      </a:cxn>
                      <a:cxn ang="0">
                        <a:pos x="147" y="77"/>
                      </a:cxn>
                      <a:cxn ang="0">
                        <a:pos x="187" y="87"/>
                      </a:cxn>
                      <a:cxn ang="0">
                        <a:pos x="225" y="90"/>
                      </a:cxn>
                      <a:cxn ang="0">
                        <a:pos x="239" y="90"/>
                      </a:cxn>
                      <a:cxn ang="0">
                        <a:pos x="211" y="97"/>
                      </a:cxn>
                      <a:cxn ang="0">
                        <a:pos x="162" y="100"/>
                      </a:cxn>
                      <a:cxn ang="0">
                        <a:pos x="96" y="91"/>
                      </a:cxn>
                      <a:cxn ang="0">
                        <a:pos x="60" y="80"/>
                      </a:cxn>
                      <a:cxn ang="0">
                        <a:pos x="70" y="87"/>
                      </a:cxn>
                      <a:cxn ang="0">
                        <a:pos x="91" y="98"/>
                      </a:cxn>
                      <a:cxn ang="0">
                        <a:pos x="119" y="110"/>
                      </a:cxn>
                      <a:cxn ang="0">
                        <a:pos x="155" y="120"/>
                      </a:cxn>
                      <a:cxn ang="0">
                        <a:pos x="197" y="126"/>
                      </a:cxn>
                      <a:cxn ang="0">
                        <a:pos x="244" y="122"/>
                      </a:cxn>
                      <a:cxn ang="0">
                        <a:pos x="295" y="109"/>
                      </a:cxn>
                      <a:cxn ang="0">
                        <a:pos x="325" y="90"/>
                      </a:cxn>
                      <a:cxn ang="0">
                        <a:pos x="342" y="56"/>
                      </a:cxn>
                      <a:cxn ang="0">
                        <a:pos x="351" y="16"/>
                      </a:cxn>
                      <a:cxn ang="0">
                        <a:pos x="324" y="0"/>
                      </a:cxn>
                    </a:cxnLst>
                    <a:rect l="0" t="0" r="r" b="b"/>
                    <a:pathLst>
                      <a:path w="351" h="126">
                        <a:moveTo>
                          <a:pt x="288" y="11"/>
                        </a:moveTo>
                        <a:lnTo>
                          <a:pt x="287" y="12"/>
                        </a:lnTo>
                        <a:lnTo>
                          <a:pt x="285" y="15"/>
                        </a:lnTo>
                        <a:lnTo>
                          <a:pt x="281" y="20"/>
                        </a:lnTo>
                        <a:lnTo>
                          <a:pt x="274" y="26"/>
                        </a:lnTo>
                        <a:lnTo>
                          <a:pt x="266" y="31"/>
                        </a:lnTo>
                        <a:lnTo>
                          <a:pt x="256" y="38"/>
                        </a:lnTo>
                        <a:lnTo>
                          <a:pt x="243" y="45"/>
                        </a:lnTo>
                        <a:lnTo>
                          <a:pt x="228" y="51"/>
                        </a:lnTo>
                        <a:lnTo>
                          <a:pt x="210" y="56"/>
                        </a:lnTo>
                        <a:lnTo>
                          <a:pt x="189" y="58"/>
                        </a:lnTo>
                        <a:lnTo>
                          <a:pt x="166" y="59"/>
                        </a:lnTo>
                        <a:lnTo>
                          <a:pt x="140" y="58"/>
                        </a:lnTo>
                        <a:lnTo>
                          <a:pt x="110" y="53"/>
                        </a:lnTo>
                        <a:lnTo>
                          <a:pt x="76" y="46"/>
                        </a:lnTo>
                        <a:lnTo>
                          <a:pt x="41" y="35"/>
                        </a:lnTo>
                        <a:lnTo>
                          <a:pt x="0" y="19"/>
                        </a:lnTo>
                        <a:lnTo>
                          <a:pt x="2" y="20"/>
                        </a:lnTo>
                        <a:lnTo>
                          <a:pt x="7" y="22"/>
                        </a:lnTo>
                        <a:lnTo>
                          <a:pt x="15" y="26"/>
                        </a:lnTo>
                        <a:lnTo>
                          <a:pt x="26" y="31"/>
                        </a:lnTo>
                        <a:lnTo>
                          <a:pt x="38" y="37"/>
                        </a:lnTo>
                        <a:lnTo>
                          <a:pt x="53" y="44"/>
                        </a:lnTo>
                        <a:lnTo>
                          <a:pt x="70" y="51"/>
                        </a:lnTo>
                        <a:lnTo>
                          <a:pt x="88" y="58"/>
                        </a:lnTo>
                        <a:lnTo>
                          <a:pt x="107" y="65"/>
                        </a:lnTo>
                        <a:lnTo>
                          <a:pt x="127" y="72"/>
                        </a:lnTo>
                        <a:lnTo>
                          <a:pt x="147" y="77"/>
                        </a:lnTo>
                        <a:lnTo>
                          <a:pt x="167" y="83"/>
                        </a:lnTo>
                        <a:lnTo>
                          <a:pt x="187" y="87"/>
                        </a:lnTo>
                        <a:lnTo>
                          <a:pt x="206" y="89"/>
                        </a:lnTo>
                        <a:lnTo>
                          <a:pt x="225" y="90"/>
                        </a:lnTo>
                        <a:lnTo>
                          <a:pt x="242" y="89"/>
                        </a:lnTo>
                        <a:lnTo>
                          <a:pt x="239" y="90"/>
                        </a:lnTo>
                        <a:lnTo>
                          <a:pt x="228" y="94"/>
                        </a:lnTo>
                        <a:lnTo>
                          <a:pt x="211" y="97"/>
                        </a:lnTo>
                        <a:lnTo>
                          <a:pt x="189" y="99"/>
                        </a:lnTo>
                        <a:lnTo>
                          <a:pt x="162" y="100"/>
                        </a:lnTo>
                        <a:lnTo>
                          <a:pt x="130" y="98"/>
                        </a:lnTo>
                        <a:lnTo>
                          <a:pt x="96" y="91"/>
                        </a:lnTo>
                        <a:lnTo>
                          <a:pt x="59" y="79"/>
                        </a:lnTo>
                        <a:lnTo>
                          <a:pt x="60" y="80"/>
                        </a:lnTo>
                        <a:lnTo>
                          <a:pt x="65" y="82"/>
                        </a:lnTo>
                        <a:lnTo>
                          <a:pt x="70" y="87"/>
                        </a:lnTo>
                        <a:lnTo>
                          <a:pt x="80" y="92"/>
                        </a:lnTo>
                        <a:lnTo>
                          <a:pt x="91" y="98"/>
                        </a:lnTo>
                        <a:lnTo>
                          <a:pt x="104" y="104"/>
                        </a:lnTo>
                        <a:lnTo>
                          <a:pt x="119" y="110"/>
                        </a:lnTo>
                        <a:lnTo>
                          <a:pt x="136" y="115"/>
                        </a:lnTo>
                        <a:lnTo>
                          <a:pt x="155" y="120"/>
                        </a:lnTo>
                        <a:lnTo>
                          <a:pt x="175" y="123"/>
                        </a:lnTo>
                        <a:lnTo>
                          <a:pt x="197" y="126"/>
                        </a:lnTo>
                        <a:lnTo>
                          <a:pt x="220" y="125"/>
                        </a:lnTo>
                        <a:lnTo>
                          <a:pt x="244" y="122"/>
                        </a:lnTo>
                        <a:lnTo>
                          <a:pt x="269" y="117"/>
                        </a:lnTo>
                        <a:lnTo>
                          <a:pt x="295" y="109"/>
                        </a:lnTo>
                        <a:lnTo>
                          <a:pt x="322" y="96"/>
                        </a:lnTo>
                        <a:lnTo>
                          <a:pt x="325" y="90"/>
                        </a:lnTo>
                        <a:lnTo>
                          <a:pt x="333" y="75"/>
                        </a:lnTo>
                        <a:lnTo>
                          <a:pt x="342" y="56"/>
                        </a:lnTo>
                        <a:lnTo>
                          <a:pt x="349" y="35"/>
                        </a:lnTo>
                        <a:lnTo>
                          <a:pt x="351" y="16"/>
                        </a:lnTo>
                        <a:lnTo>
                          <a:pt x="344" y="3"/>
                        </a:lnTo>
                        <a:lnTo>
                          <a:pt x="324" y="0"/>
                        </a:lnTo>
                        <a:lnTo>
                          <a:pt x="288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43" name="Group 52"/>
                <p:cNvGrpSpPr>
                  <a:grpSpLocks/>
                </p:cNvGrpSpPr>
                <p:nvPr/>
              </p:nvGrpSpPr>
              <p:grpSpPr bwMode="auto">
                <a:xfrm>
                  <a:off x="1392" y="3312"/>
                  <a:ext cx="829" cy="321"/>
                  <a:chOff x="1344" y="3333"/>
                  <a:chExt cx="829" cy="321"/>
                </a:xfrm>
              </p:grpSpPr>
              <p:sp>
                <p:nvSpPr>
                  <p:cNvPr id="44" name="Freeform 53"/>
                  <p:cNvSpPr>
                    <a:spLocks/>
                  </p:cNvSpPr>
                  <p:nvPr/>
                </p:nvSpPr>
                <p:spPr bwMode="auto">
                  <a:xfrm>
                    <a:off x="1344" y="3333"/>
                    <a:ext cx="357" cy="304"/>
                  </a:xfrm>
                  <a:custGeom>
                    <a:avLst/>
                    <a:gdLst/>
                    <a:ahLst/>
                    <a:cxnLst>
                      <a:cxn ang="0">
                        <a:pos x="546" y="126"/>
                      </a:cxn>
                      <a:cxn ang="0">
                        <a:pos x="541" y="123"/>
                      </a:cxn>
                      <a:cxn ang="0">
                        <a:pos x="528" y="116"/>
                      </a:cxn>
                      <a:cxn ang="0">
                        <a:pos x="508" y="106"/>
                      </a:cxn>
                      <a:cxn ang="0">
                        <a:pos x="480" y="93"/>
                      </a:cxn>
                      <a:cxn ang="0">
                        <a:pos x="447" y="80"/>
                      </a:cxn>
                      <a:cxn ang="0">
                        <a:pos x="410" y="63"/>
                      </a:cxn>
                      <a:cxn ang="0">
                        <a:pos x="368" y="48"/>
                      </a:cxn>
                      <a:cxn ang="0">
                        <a:pos x="326" y="33"/>
                      </a:cxn>
                      <a:cxn ang="0">
                        <a:pos x="280" y="21"/>
                      </a:cxn>
                      <a:cxn ang="0">
                        <a:pos x="233" y="10"/>
                      </a:cxn>
                      <a:cxn ang="0">
                        <a:pos x="189" y="4"/>
                      </a:cxn>
                      <a:cxn ang="0">
                        <a:pos x="145" y="0"/>
                      </a:cxn>
                      <a:cxn ang="0">
                        <a:pos x="102" y="2"/>
                      </a:cxn>
                      <a:cxn ang="0">
                        <a:pos x="64" y="10"/>
                      </a:cxn>
                      <a:cxn ang="0">
                        <a:pos x="29" y="25"/>
                      </a:cxn>
                      <a:cxn ang="0">
                        <a:pos x="1" y="47"/>
                      </a:cxn>
                      <a:cxn ang="0">
                        <a:pos x="1" y="52"/>
                      </a:cxn>
                      <a:cxn ang="0">
                        <a:pos x="0" y="63"/>
                      </a:cxn>
                      <a:cxn ang="0">
                        <a:pos x="1" y="83"/>
                      </a:cxn>
                      <a:cxn ang="0">
                        <a:pos x="2" y="107"/>
                      </a:cxn>
                      <a:cxn ang="0">
                        <a:pos x="5" y="136"/>
                      </a:cxn>
                      <a:cxn ang="0">
                        <a:pos x="10" y="168"/>
                      </a:cxn>
                      <a:cxn ang="0">
                        <a:pos x="19" y="202"/>
                      </a:cxn>
                      <a:cxn ang="0">
                        <a:pos x="32" y="236"/>
                      </a:cxn>
                      <a:cxn ang="0">
                        <a:pos x="48" y="272"/>
                      </a:cxn>
                      <a:cxn ang="0">
                        <a:pos x="70" y="305"/>
                      </a:cxn>
                      <a:cxn ang="0">
                        <a:pos x="96" y="336"/>
                      </a:cxn>
                      <a:cxn ang="0">
                        <a:pos x="130" y="363"/>
                      </a:cxn>
                      <a:cxn ang="0">
                        <a:pos x="170" y="386"/>
                      </a:cxn>
                      <a:cxn ang="0">
                        <a:pos x="218" y="402"/>
                      </a:cxn>
                      <a:cxn ang="0">
                        <a:pos x="274" y="411"/>
                      </a:cxn>
                      <a:cxn ang="0">
                        <a:pos x="338" y="412"/>
                      </a:cxn>
                      <a:cxn ang="0">
                        <a:pos x="341" y="412"/>
                      </a:cxn>
                      <a:cxn ang="0">
                        <a:pos x="345" y="411"/>
                      </a:cxn>
                      <a:cxn ang="0">
                        <a:pos x="352" y="411"/>
                      </a:cxn>
                      <a:cxn ang="0">
                        <a:pos x="363" y="409"/>
                      </a:cxn>
                      <a:cxn ang="0">
                        <a:pos x="375" y="407"/>
                      </a:cxn>
                      <a:cxn ang="0">
                        <a:pos x="389" y="402"/>
                      </a:cxn>
                      <a:cxn ang="0">
                        <a:pos x="404" y="397"/>
                      </a:cxn>
                      <a:cxn ang="0">
                        <a:pos x="420" y="391"/>
                      </a:cxn>
                      <a:cxn ang="0">
                        <a:pos x="436" y="383"/>
                      </a:cxn>
                      <a:cxn ang="0">
                        <a:pos x="452" y="373"/>
                      </a:cxn>
                      <a:cxn ang="0">
                        <a:pos x="469" y="362"/>
                      </a:cxn>
                      <a:cxn ang="0">
                        <a:pos x="484" y="347"/>
                      </a:cxn>
                      <a:cxn ang="0">
                        <a:pos x="497" y="331"/>
                      </a:cxn>
                      <a:cxn ang="0">
                        <a:pos x="510" y="312"/>
                      </a:cxn>
                      <a:cxn ang="0">
                        <a:pos x="522" y="290"/>
                      </a:cxn>
                      <a:cxn ang="0">
                        <a:pos x="530" y="266"/>
                      </a:cxn>
                      <a:cxn ang="0">
                        <a:pos x="532" y="263"/>
                      </a:cxn>
                      <a:cxn ang="0">
                        <a:pos x="540" y="251"/>
                      </a:cxn>
                      <a:cxn ang="0">
                        <a:pos x="549" y="236"/>
                      </a:cxn>
                      <a:cxn ang="0">
                        <a:pos x="557" y="215"/>
                      </a:cxn>
                      <a:cxn ang="0">
                        <a:pos x="564" y="194"/>
                      </a:cxn>
                      <a:cxn ang="0">
                        <a:pos x="565" y="169"/>
                      </a:cxn>
                      <a:cxn ang="0">
                        <a:pos x="561" y="146"/>
                      </a:cxn>
                      <a:cxn ang="0">
                        <a:pos x="546" y="126"/>
                      </a:cxn>
                    </a:cxnLst>
                    <a:rect l="0" t="0" r="r" b="b"/>
                    <a:pathLst>
                      <a:path w="565" h="412">
                        <a:moveTo>
                          <a:pt x="546" y="126"/>
                        </a:moveTo>
                        <a:lnTo>
                          <a:pt x="541" y="123"/>
                        </a:lnTo>
                        <a:lnTo>
                          <a:pt x="528" y="116"/>
                        </a:lnTo>
                        <a:lnTo>
                          <a:pt x="508" y="106"/>
                        </a:lnTo>
                        <a:lnTo>
                          <a:pt x="480" y="93"/>
                        </a:lnTo>
                        <a:lnTo>
                          <a:pt x="447" y="80"/>
                        </a:lnTo>
                        <a:lnTo>
                          <a:pt x="410" y="63"/>
                        </a:lnTo>
                        <a:lnTo>
                          <a:pt x="368" y="48"/>
                        </a:lnTo>
                        <a:lnTo>
                          <a:pt x="326" y="33"/>
                        </a:lnTo>
                        <a:lnTo>
                          <a:pt x="280" y="21"/>
                        </a:lnTo>
                        <a:lnTo>
                          <a:pt x="233" y="10"/>
                        </a:lnTo>
                        <a:lnTo>
                          <a:pt x="189" y="4"/>
                        </a:lnTo>
                        <a:lnTo>
                          <a:pt x="145" y="0"/>
                        </a:lnTo>
                        <a:lnTo>
                          <a:pt x="102" y="2"/>
                        </a:lnTo>
                        <a:lnTo>
                          <a:pt x="64" y="10"/>
                        </a:lnTo>
                        <a:lnTo>
                          <a:pt x="29" y="25"/>
                        </a:lnTo>
                        <a:lnTo>
                          <a:pt x="1" y="47"/>
                        </a:lnTo>
                        <a:lnTo>
                          <a:pt x="1" y="52"/>
                        </a:lnTo>
                        <a:lnTo>
                          <a:pt x="0" y="63"/>
                        </a:lnTo>
                        <a:lnTo>
                          <a:pt x="1" y="83"/>
                        </a:lnTo>
                        <a:lnTo>
                          <a:pt x="2" y="107"/>
                        </a:lnTo>
                        <a:lnTo>
                          <a:pt x="5" y="136"/>
                        </a:lnTo>
                        <a:lnTo>
                          <a:pt x="10" y="168"/>
                        </a:lnTo>
                        <a:lnTo>
                          <a:pt x="19" y="202"/>
                        </a:lnTo>
                        <a:lnTo>
                          <a:pt x="32" y="236"/>
                        </a:lnTo>
                        <a:lnTo>
                          <a:pt x="48" y="272"/>
                        </a:lnTo>
                        <a:lnTo>
                          <a:pt x="70" y="305"/>
                        </a:lnTo>
                        <a:lnTo>
                          <a:pt x="96" y="336"/>
                        </a:lnTo>
                        <a:lnTo>
                          <a:pt x="130" y="363"/>
                        </a:lnTo>
                        <a:lnTo>
                          <a:pt x="170" y="386"/>
                        </a:lnTo>
                        <a:lnTo>
                          <a:pt x="218" y="402"/>
                        </a:lnTo>
                        <a:lnTo>
                          <a:pt x="274" y="411"/>
                        </a:lnTo>
                        <a:lnTo>
                          <a:pt x="338" y="412"/>
                        </a:lnTo>
                        <a:lnTo>
                          <a:pt x="341" y="412"/>
                        </a:lnTo>
                        <a:lnTo>
                          <a:pt x="345" y="411"/>
                        </a:lnTo>
                        <a:lnTo>
                          <a:pt x="352" y="411"/>
                        </a:lnTo>
                        <a:lnTo>
                          <a:pt x="363" y="409"/>
                        </a:lnTo>
                        <a:lnTo>
                          <a:pt x="375" y="407"/>
                        </a:lnTo>
                        <a:lnTo>
                          <a:pt x="389" y="402"/>
                        </a:lnTo>
                        <a:lnTo>
                          <a:pt x="404" y="397"/>
                        </a:lnTo>
                        <a:lnTo>
                          <a:pt x="420" y="391"/>
                        </a:lnTo>
                        <a:lnTo>
                          <a:pt x="436" y="383"/>
                        </a:lnTo>
                        <a:lnTo>
                          <a:pt x="452" y="373"/>
                        </a:lnTo>
                        <a:lnTo>
                          <a:pt x="469" y="362"/>
                        </a:lnTo>
                        <a:lnTo>
                          <a:pt x="484" y="347"/>
                        </a:lnTo>
                        <a:lnTo>
                          <a:pt x="497" y="331"/>
                        </a:lnTo>
                        <a:lnTo>
                          <a:pt x="510" y="312"/>
                        </a:lnTo>
                        <a:lnTo>
                          <a:pt x="522" y="290"/>
                        </a:lnTo>
                        <a:lnTo>
                          <a:pt x="530" y="266"/>
                        </a:lnTo>
                        <a:lnTo>
                          <a:pt x="532" y="263"/>
                        </a:lnTo>
                        <a:lnTo>
                          <a:pt x="540" y="251"/>
                        </a:lnTo>
                        <a:lnTo>
                          <a:pt x="549" y="236"/>
                        </a:lnTo>
                        <a:lnTo>
                          <a:pt x="557" y="215"/>
                        </a:lnTo>
                        <a:lnTo>
                          <a:pt x="564" y="194"/>
                        </a:lnTo>
                        <a:lnTo>
                          <a:pt x="565" y="169"/>
                        </a:lnTo>
                        <a:lnTo>
                          <a:pt x="561" y="146"/>
                        </a:lnTo>
                        <a:lnTo>
                          <a:pt x="546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45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1383" y="3364"/>
                    <a:ext cx="790" cy="290"/>
                    <a:chOff x="1383" y="3364"/>
                    <a:chExt cx="790" cy="290"/>
                  </a:xfrm>
                </p:grpSpPr>
                <p:sp>
                  <p:nvSpPr>
                    <p:cNvPr id="47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1793" y="3364"/>
                      <a:ext cx="380" cy="290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90"/>
                        </a:cxn>
                        <a:cxn ang="0">
                          <a:pos x="5" y="87"/>
                        </a:cxn>
                        <a:cxn ang="0">
                          <a:pos x="17" y="83"/>
                        </a:cxn>
                        <a:cxn ang="0">
                          <a:pos x="35" y="75"/>
                        </a:cxn>
                        <a:cxn ang="0">
                          <a:pos x="60" y="64"/>
                        </a:cxn>
                        <a:cxn ang="0">
                          <a:pos x="90" y="54"/>
                        </a:cxn>
                        <a:cxn ang="0">
                          <a:pos x="124" y="42"/>
                        </a:cxn>
                        <a:cxn ang="0">
                          <a:pos x="163" y="31"/>
                        </a:cxn>
                        <a:cxn ang="0">
                          <a:pos x="206" y="19"/>
                        </a:cxn>
                        <a:cxn ang="0">
                          <a:pos x="251" y="11"/>
                        </a:cxn>
                        <a:cxn ang="0">
                          <a:pos x="299" y="4"/>
                        </a:cxn>
                        <a:cxn ang="0">
                          <a:pos x="349" y="0"/>
                        </a:cxn>
                        <a:cxn ang="0">
                          <a:pos x="400" y="0"/>
                        </a:cxn>
                        <a:cxn ang="0">
                          <a:pos x="450" y="4"/>
                        </a:cxn>
                        <a:cxn ang="0">
                          <a:pos x="501" y="13"/>
                        </a:cxn>
                        <a:cxn ang="0">
                          <a:pos x="552" y="28"/>
                        </a:cxn>
                        <a:cxn ang="0">
                          <a:pos x="600" y="50"/>
                        </a:cxn>
                        <a:cxn ang="0">
                          <a:pos x="600" y="55"/>
                        </a:cxn>
                        <a:cxn ang="0">
                          <a:pos x="599" y="66"/>
                        </a:cxn>
                        <a:cxn ang="0">
                          <a:pos x="597" y="86"/>
                        </a:cxn>
                        <a:cxn ang="0">
                          <a:pos x="593" y="110"/>
                        </a:cxn>
                        <a:cxn ang="0">
                          <a:pos x="587" y="139"/>
                        </a:cxn>
                        <a:cxn ang="0">
                          <a:pos x="578" y="171"/>
                        </a:cxn>
                        <a:cxn ang="0">
                          <a:pos x="565" y="205"/>
                        </a:cxn>
                        <a:cxn ang="0">
                          <a:pos x="549" y="238"/>
                        </a:cxn>
                        <a:cxn ang="0">
                          <a:pos x="529" y="273"/>
                        </a:cxn>
                        <a:cxn ang="0">
                          <a:pos x="502" y="304"/>
                        </a:cxn>
                        <a:cxn ang="0">
                          <a:pos x="471" y="333"/>
                        </a:cxn>
                        <a:cxn ang="0">
                          <a:pos x="432" y="358"/>
                        </a:cxn>
                        <a:cxn ang="0">
                          <a:pos x="387" y="376"/>
                        </a:cxn>
                        <a:cxn ang="0">
                          <a:pos x="335" y="389"/>
                        </a:cxn>
                        <a:cxn ang="0">
                          <a:pos x="275" y="394"/>
                        </a:cxn>
                        <a:cxn ang="0">
                          <a:pos x="206" y="389"/>
                        </a:cxn>
                        <a:cxn ang="0">
                          <a:pos x="204" y="389"/>
                        </a:cxn>
                        <a:cxn ang="0">
                          <a:pos x="199" y="388"/>
                        </a:cxn>
                        <a:cxn ang="0">
                          <a:pos x="191" y="386"/>
                        </a:cxn>
                        <a:cxn ang="0">
                          <a:pos x="181" y="383"/>
                        </a:cxn>
                        <a:cxn ang="0">
                          <a:pos x="168" y="380"/>
                        </a:cxn>
                        <a:cxn ang="0">
                          <a:pos x="153" y="374"/>
                        </a:cxn>
                        <a:cxn ang="0">
                          <a:pos x="138" y="368"/>
                        </a:cxn>
                        <a:cxn ang="0">
                          <a:pos x="122" y="360"/>
                        </a:cxn>
                        <a:cxn ang="0">
                          <a:pos x="106" y="350"/>
                        </a:cxn>
                        <a:cxn ang="0">
                          <a:pos x="88" y="338"/>
                        </a:cxn>
                        <a:cxn ang="0">
                          <a:pos x="73" y="326"/>
                        </a:cxn>
                        <a:cxn ang="0">
                          <a:pos x="58" y="310"/>
                        </a:cxn>
                        <a:cxn ang="0">
                          <a:pos x="45" y="292"/>
                        </a:cxn>
                        <a:cxn ang="0">
                          <a:pos x="33" y="272"/>
                        </a:cxn>
                        <a:cxn ang="0">
                          <a:pos x="24" y="250"/>
                        </a:cxn>
                        <a:cxn ang="0">
                          <a:pos x="17" y="224"/>
                        </a:cxn>
                        <a:cxn ang="0">
                          <a:pos x="14" y="205"/>
                        </a:cxn>
                        <a:cxn ang="0">
                          <a:pos x="5" y="160"/>
                        </a:cxn>
                        <a:cxn ang="0">
                          <a:pos x="0" y="114"/>
                        </a:cxn>
                        <a:cxn ang="0">
                          <a:pos x="2" y="90"/>
                        </a:cxn>
                      </a:cxnLst>
                      <a:rect l="0" t="0" r="r" b="b"/>
                      <a:pathLst>
                        <a:path w="600" h="394">
                          <a:moveTo>
                            <a:pt x="2" y="90"/>
                          </a:moveTo>
                          <a:lnTo>
                            <a:pt x="5" y="87"/>
                          </a:lnTo>
                          <a:lnTo>
                            <a:pt x="17" y="83"/>
                          </a:lnTo>
                          <a:lnTo>
                            <a:pt x="35" y="75"/>
                          </a:lnTo>
                          <a:lnTo>
                            <a:pt x="60" y="64"/>
                          </a:lnTo>
                          <a:lnTo>
                            <a:pt x="90" y="54"/>
                          </a:lnTo>
                          <a:lnTo>
                            <a:pt x="124" y="42"/>
                          </a:lnTo>
                          <a:lnTo>
                            <a:pt x="163" y="31"/>
                          </a:lnTo>
                          <a:lnTo>
                            <a:pt x="206" y="19"/>
                          </a:lnTo>
                          <a:lnTo>
                            <a:pt x="251" y="11"/>
                          </a:lnTo>
                          <a:lnTo>
                            <a:pt x="299" y="4"/>
                          </a:lnTo>
                          <a:lnTo>
                            <a:pt x="349" y="0"/>
                          </a:lnTo>
                          <a:lnTo>
                            <a:pt x="400" y="0"/>
                          </a:lnTo>
                          <a:lnTo>
                            <a:pt x="450" y="4"/>
                          </a:lnTo>
                          <a:lnTo>
                            <a:pt x="501" y="13"/>
                          </a:lnTo>
                          <a:lnTo>
                            <a:pt x="552" y="28"/>
                          </a:lnTo>
                          <a:lnTo>
                            <a:pt x="600" y="50"/>
                          </a:lnTo>
                          <a:lnTo>
                            <a:pt x="600" y="55"/>
                          </a:lnTo>
                          <a:lnTo>
                            <a:pt x="599" y="66"/>
                          </a:lnTo>
                          <a:lnTo>
                            <a:pt x="597" y="86"/>
                          </a:lnTo>
                          <a:lnTo>
                            <a:pt x="593" y="110"/>
                          </a:lnTo>
                          <a:lnTo>
                            <a:pt x="587" y="139"/>
                          </a:lnTo>
                          <a:lnTo>
                            <a:pt x="578" y="171"/>
                          </a:lnTo>
                          <a:lnTo>
                            <a:pt x="565" y="205"/>
                          </a:lnTo>
                          <a:lnTo>
                            <a:pt x="549" y="238"/>
                          </a:lnTo>
                          <a:lnTo>
                            <a:pt x="529" y="273"/>
                          </a:lnTo>
                          <a:lnTo>
                            <a:pt x="502" y="304"/>
                          </a:lnTo>
                          <a:lnTo>
                            <a:pt x="471" y="333"/>
                          </a:lnTo>
                          <a:lnTo>
                            <a:pt x="432" y="358"/>
                          </a:lnTo>
                          <a:lnTo>
                            <a:pt x="387" y="376"/>
                          </a:lnTo>
                          <a:lnTo>
                            <a:pt x="335" y="389"/>
                          </a:lnTo>
                          <a:lnTo>
                            <a:pt x="275" y="394"/>
                          </a:lnTo>
                          <a:lnTo>
                            <a:pt x="206" y="389"/>
                          </a:lnTo>
                          <a:lnTo>
                            <a:pt x="204" y="389"/>
                          </a:lnTo>
                          <a:lnTo>
                            <a:pt x="199" y="388"/>
                          </a:lnTo>
                          <a:lnTo>
                            <a:pt x="191" y="386"/>
                          </a:lnTo>
                          <a:lnTo>
                            <a:pt x="181" y="383"/>
                          </a:lnTo>
                          <a:lnTo>
                            <a:pt x="168" y="380"/>
                          </a:lnTo>
                          <a:lnTo>
                            <a:pt x="153" y="374"/>
                          </a:lnTo>
                          <a:lnTo>
                            <a:pt x="138" y="368"/>
                          </a:lnTo>
                          <a:lnTo>
                            <a:pt x="122" y="360"/>
                          </a:lnTo>
                          <a:lnTo>
                            <a:pt x="106" y="350"/>
                          </a:lnTo>
                          <a:lnTo>
                            <a:pt x="88" y="338"/>
                          </a:lnTo>
                          <a:lnTo>
                            <a:pt x="73" y="326"/>
                          </a:lnTo>
                          <a:lnTo>
                            <a:pt x="58" y="310"/>
                          </a:lnTo>
                          <a:lnTo>
                            <a:pt x="45" y="292"/>
                          </a:lnTo>
                          <a:lnTo>
                            <a:pt x="33" y="272"/>
                          </a:lnTo>
                          <a:lnTo>
                            <a:pt x="24" y="250"/>
                          </a:lnTo>
                          <a:lnTo>
                            <a:pt x="17" y="224"/>
                          </a:lnTo>
                          <a:lnTo>
                            <a:pt x="14" y="205"/>
                          </a:lnTo>
                          <a:lnTo>
                            <a:pt x="5" y="160"/>
                          </a:lnTo>
                          <a:lnTo>
                            <a:pt x="0" y="114"/>
                          </a:lnTo>
                          <a:lnTo>
                            <a:pt x="2" y="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8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1654" y="3417"/>
                      <a:ext cx="183" cy="12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55"/>
                        </a:cxn>
                        <a:cxn ang="0">
                          <a:pos x="2" y="153"/>
                        </a:cxn>
                        <a:cxn ang="0">
                          <a:pos x="8" y="150"/>
                        </a:cxn>
                        <a:cxn ang="0">
                          <a:pos x="17" y="147"/>
                        </a:cxn>
                        <a:cxn ang="0">
                          <a:pos x="30" y="141"/>
                        </a:cxn>
                        <a:cxn ang="0">
                          <a:pos x="45" y="135"/>
                        </a:cxn>
                        <a:cxn ang="0">
                          <a:pos x="63" y="129"/>
                        </a:cxn>
                        <a:cxn ang="0">
                          <a:pos x="83" y="124"/>
                        </a:cxn>
                        <a:cxn ang="0">
                          <a:pos x="103" y="119"/>
                        </a:cxn>
                        <a:cxn ang="0">
                          <a:pos x="126" y="115"/>
                        </a:cxn>
                        <a:cxn ang="0">
                          <a:pos x="151" y="114"/>
                        </a:cxn>
                        <a:cxn ang="0">
                          <a:pos x="174" y="114"/>
                        </a:cxn>
                        <a:cxn ang="0">
                          <a:pos x="199" y="118"/>
                        </a:cxn>
                        <a:cxn ang="0">
                          <a:pos x="222" y="124"/>
                        </a:cxn>
                        <a:cxn ang="0">
                          <a:pos x="246" y="134"/>
                        </a:cxn>
                        <a:cxn ang="0">
                          <a:pos x="269" y="148"/>
                        </a:cxn>
                        <a:cxn ang="0">
                          <a:pos x="290" y="166"/>
                        </a:cxn>
                        <a:cxn ang="0">
                          <a:pos x="255" y="44"/>
                        </a:cxn>
                        <a:cxn ang="0">
                          <a:pos x="254" y="43"/>
                        </a:cxn>
                        <a:cxn ang="0">
                          <a:pos x="251" y="41"/>
                        </a:cxn>
                        <a:cxn ang="0">
                          <a:pos x="246" y="37"/>
                        </a:cxn>
                        <a:cxn ang="0">
                          <a:pos x="239" y="33"/>
                        </a:cxn>
                        <a:cxn ang="0">
                          <a:pos x="230" y="27"/>
                        </a:cxn>
                        <a:cxn ang="0">
                          <a:pos x="220" y="21"/>
                        </a:cxn>
                        <a:cxn ang="0">
                          <a:pos x="207" y="15"/>
                        </a:cxn>
                        <a:cxn ang="0">
                          <a:pos x="194" y="11"/>
                        </a:cxn>
                        <a:cxn ang="0">
                          <a:pos x="179" y="6"/>
                        </a:cxn>
                        <a:cxn ang="0">
                          <a:pos x="162" y="3"/>
                        </a:cxn>
                        <a:cxn ang="0">
                          <a:pos x="145" y="0"/>
                        </a:cxn>
                        <a:cxn ang="0">
                          <a:pos x="126" y="0"/>
                        </a:cxn>
                        <a:cxn ang="0">
                          <a:pos x="107" y="1"/>
                        </a:cxn>
                        <a:cxn ang="0">
                          <a:pos x="86" y="6"/>
                        </a:cxn>
                        <a:cxn ang="0">
                          <a:pos x="65" y="13"/>
                        </a:cxn>
                        <a:cxn ang="0">
                          <a:pos x="43" y="22"/>
                        </a:cxn>
                        <a:cxn ang="0">
                          <a:pos x="0" y="155"/>
                        </a:cxn>
                      </a:cxnLst>
                      <a:rect l="0" t="0" r="r" b="b"/>
                      <a:pathLst>
                        <a:path w="290" h="166">
                          <a:moveTo>
                            <a:pt x="0" y="155"/>
                          </a:moveTo>
                          <a:lnTo>
                            <a:pt x="2" y="153"/>
                          </a:lnTo>
                          <a:lnTo>
                            <a:pt x="8" y="150"/>
                          </a:lnTo>
                          <a:lnTo>
                            <a:pt x="17" y="147"/>
                          </a:lnTo>
                          <a:lnTo>
                            <a:pt x="30" y="141"/>
                          </a:lnTo>
                          <a:lnTo>
                            <a:pt x="45" y="135"/>
                          </a:lnTo>
                          <a:lnTo>
                            <a:pt x="63" y="129"/>
                          </a:lnTo>
                          <a:lnTo>
                            <a:pt x="83" y="124"/>
                          </a:lnTo>
                          <a:lnTo>
                            <a:pt x="103" y="119"/>
                          </a:lnTo>
                          <a:lnTo>
                            <a:pt x="126" y="115"/>
                          </a:lnTo>
                          <a:lnTo>
                            <a:pt x="151" y="114"/>
                          </a:lnTo>
                          <a:lnTo>
                            <a:pt x="174" y="114"/>
                          </a:lnTo>
                          <a:lnTo>
                            <a:pt x="199" y="118"/>
                          </a:lnTo>
                          <a:lnTo>
                            <a:pt x="222" y="124"/>
                          </a:lnTo>
                          <a:lnTo>
                            <a:pt x="246" y="134"/>
                          </a:lnTo>
                          <a:lnTo>
                            <a:pt x="269" y="148"/>
                          </a:lnTo>
                          <a:lnTo>
                            <a:pt x="290" y="166"/>
                          </a:lnTo>
                          <a:lnTo>
                            <a:pt x="255" y="44"/>
                          </a:lnTo>
                          <a:lnTo>
                            <a:pt x="254" y="43"/>
                          </a:lnTo>
                          <a:lnTo>
                            <a:pt x="251" y="41"/>
                          </a:lnTo>
                          <a:lnTo>
                            <a:pt x="246" y="37"/>
                          </a:lnTo>
                          <a:lnTo>
                            <a:pt x="239" y="33"/>
                          </a:lnTo>
                          <a:lnTo>
                            <a:pt x="230" y="27"/>
                          </a:lnTo>
                          <a:lnTo>
                            <a:pt x="220" y="21"/>
                          </a:lnTo>
                          <a:lnTo>
                            <a:pt x="207" y="15"/>
                          </a:lnTo>
                          <a:lnTo>
                            <a:pt x="194" y="11"/>
                          </a:lnTo>
                          <a:lnTo>
                            <a:pt x="179" y="6"/>
                          </a:lnTo>
                          <a:lnTo>
                            <a:pt x="162" y="3"/>
                          </a:lnTo>
                          <a:lnTo>
                            <a:pt x="145" y="0"/>
                          </a:lnTo>
                          <a:lnTo>
                            <a:pt x="126" y="0"/>
                          </a:lnTo>
                          <a:lnTo>
                            <a:pt x="107" y="1"/>
                          </a:lnTo>
                          <a:lnTo>
                            <a:pt x="86" y="6"/>
                          </a:lnTo>
                          <a:lnTo>
                            <a:pt x="65" y="13"/>
                          </a:lnTo>
                          <a:lnTo>
                            <a:pt x="43" y="22"/>
                          </a:lnTo>
                          <a:lnTo>
                            <a:pt x="0" y="1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9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1383" y="3369"/>
                      <a:ext cx="236" cy="219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12"/>
                        </a:cxn>
                        <a:cxn ang="0">
                          <a:pos x="42" y="4"/>
                        </a:cxn>
                        <a:cxn ang="0">
                          <a:pos x="106" y="0"/>
                        </a:cxn>
                        <a:cxn ang="0">
                          <a:pos x="191" y="13"/>
                        </a:cxn>
                        <a:cxn ang="0">
                          <a:pos x="296" y="52"/>
                        </a:cxn>
                        <a:cxn ang="0">
                          <a:pos x="373" y="97"/>
                        </a:cxn>
                        <a:cxn ang="0">
                          <a:pos x="352" y="87"/>
                        </a:cxn>
                        <a:cxn ang="0">
                          <a:pos x="312" y="68"/>
                        </a:cxn>
                        <a:cxn ang="0">
                          <a:pos x="255" y="49"/>
                        </a:cxn>
                        <a:cxn ang="0">
                          <a:pos x="190" y="38"/>
                        </a:cxn>
                        <a:cxn ang="0">
                          <a:pos x="118" y="41"/>
                        </a:cxn>
                        <a:cxn ang="0">
                          <a:pos x="133" y="43"/>
                        </a:cxn>
                        <a:cxn ang="0">
                          <a:pos x="172" y="51"/>
                        </a:cxn>
                        <a:cxn ang="0">
                          <a:pos x="227" y="66"/>
                        </a:cxn>
                        <a:cxn ang="0">
                          <a:pos x="289" y="93"/>
                        </a:cxn>
                        <a:cxn ang="0">
                          <a:pos x="349" y="129"/>
                        </a:cxn>
                        <a:cxn ang="0">
                          <a:pos x="363" y="143"/>
                        </a:cxn>
                        <a:cxn ang="0">
                          <a:pos x="341" y="133"/>
                        </a:cxn>
                        <a:cxn ang="0">
                          <a:pos x="306" y="118"/>
                        </a:cxn>
                        <a:cxn ang="0">
                          <a:pos x="261" y="103"/>
                        </a:cxn>
                        <a:cxn ang="0">
                          <a:pos x="210" y="94"/>
                        </a:cxn>
                        <a:cxn ang="0">
                          <a:pos x="182" y="95"/>
                        </a:cxn>
                        <a:cxn ang="0">
                          <a:pos x="247" y="128"/>
                        </a:cxn>
                        <a:cxn ang="0">
                          <a:pos x="331" y="182"/>
                        </a:cxn>
                        <a:cxn ang="0">
                          <a:pos x="335" y="195"/>
                        </a:cxn>
                        <a:cxn ang="0">
                          <a:pos x="267" y="169"/>
                        </a:cxn>
                        <a:cxn ang="0">
                          <a:pos x="183" y="150"/>
                        </a:cxn>
                        <a:cxn ang="0">
                          <a:pos x="216" y="169"/>
                        </a:cxn>
                        <a:cxn ang="0">
                          <a:pos x="283" y="207"/>
                        </a:cxn>
                        <a:cxn ang="0">
                          <a:pos x="316" y="232"/>
                        </a:cxn>
                        <a:cxn ang="0">
                          <a:pos x="266" y="217"/>
                        </a:cxn>
                        <a:cxn ang="0">
                          <a:pos x="199" y="203"/>
                        </a:cxn>
                        <a:cxn ang="0">
                          <a:pos x="189" y="207"/>
                        </a:cxn>
                        <a:cxn ang="0">
                          <a:pos x="216" y="229"/>
                        </a:cxn>
                        <a:cxn ang="0">
                          <a:pos x="263" y="268"/>
                        </a:cxn>
                        <a:cxn ang="0">
                          <a:pos x="250" y="262"/>
                        </a:cxn>
                        <a:cxn ang="0">
                          <a:pos x="215" y="252"/>
                        </a:cxn>
                        <a:cxn ang="0">
                          <a:pos x="189" y="248"/>
                        </a:cxn>
                        <a:cxn ang="0">
                          <a:pos x="206" y="264"/>
                        </a:cxn>
                        <a:cxn ang="0">
                          <a:pos x="232" y="291"/>
                        </a:cxn>
                        <a:cxn ang="0">
                          <a:pos x="230" y="299"/>
                        </a:cxn>
                        <a:cxn ang="0">
                          <a:pos x="183" y="293"/>
                        </a:cxn>
                        <a:cxn ang="0">
                          <a:pos x="117" y="270"/>
                        </a:cxn>
                        <a:cxn ang="0">
                          <a:pos x="51" y="214"/>
                        </a:cxn>
                        <a:cxn ang="0">
                          <a:pos x="8" y="113"/>
                        </a:cxn>
                      </a:cxnLst>
                      <a:rect l="0" t="0" r="r" b="b"/>
                      <a:pathLst>
                        <a:path w="374" h="299">
                          <a:moveTo>
                            <a:pt x="0" y="14"/>
                          </a:moveTo>
                          <a:lnTo>
                            <a:pt x="2" y="13"/>
                          </a:lnTo>
                          <a:lnTo>
                            <a:pt x="7" y="12"/>
                          </a:lnTo>
                          <a:lnTo>
                            <a:pt x="16" y="10"/>
                          </a:lnTo>
                          <a:lnTo>
                            <a:pt x="27" y="6"/>
                          </a:lnTo>
                          <a:lnTo>
                            <a:pt x="42" y="4"/>
                          </a:lnTo>
                          <a:lnTo>
                            <a:pt x="61" y="2"/>
                          </a:lnTo>
                          <a:lnTo>
                            <a:pt x="81" y="0"/>
                          </a:lnTo>
                          <a:lnTo>
                            <a:pt x="106" y="0"/>
                          </a:lnTo>
                          <a:lnTo>
                            <a:pt x="131" y="3"/>
                          </a:lnTo>
                          <a:lnTo>
                            <a:pt x="160" y="6"/>
                          </a:lnTo>
                          <a:lnTo>
                            <a:pt x="191" y="13"/>
                          </a:lnTo>
                          <a:lnTo>
                            <a:pt x="223" y="22"/>
                          </a:lnTo>
                          <a:lnTo>
                            <a:pt x="259" y="35"/>
                          </a:lnTo>
                          <a:lnTo>
                            <a:pt x="296" y="52"/>
                          </a:lnTo>
                          <a:lnTo>
                            <a:pt x="334" y="73"/>
                          </a:lnTo>
                          <a:lnTo>
                            <a:pt x="374" y="98"/>
                          </a:lnTo>
                          <a:lnTo>
                            <a:pt x="373" y="97"/>
                          </a:lnTo>
                          <a:lnTo>
                            <a:pt x="368" y="95"/>
                          </a:lnTo>
                          <a:lnTo>
                            <a:pt x="361" y="91"/>
                          </a:lnTo>
                          <a:lnTo>
                            <a:pt x="352" y="87"/>
                          </a:lnTo>
                          <a:lnTo>
                            <a:pt x="341" y="81"/>
                          </a:lnTo>
                          <a:lnTo>
                            <a:pt x="327" y="74"/>
                          </a:lnTo>
                          <a:lnTo>
                            <a:pt x="312" y="68"/>
                          </a:lnTo>
                          <a:lnTo>
                            <a:pt x="295" y="61"/>
                          </a:lnTo>
                          <a:lnTo>
                            <a:pt x="276" y="55"/>
                          </a:lnTo>
                          <a:lnTo>
                            <a:pt x="255" y="49"/>
                          </a:lnTo>
                          <a:lnTo>
                            <a:pt x="235" y="44"/>
                          </a:lnTo>
                          <a:lnTo>
                            <a:pt x="213" y="41"/>
                          </a:lnTo>
                          <a:lnTo>
                            <a:pt x="190" y="38"/>
                          </a:lnTo>
                          <a:lnTo>
                            <a:pt x="167" y="37"/>
                          </a:lnTo>
                          <a:lnTo>
                            <a:pt x="142" y="37"/>
                          </a:lnTo>
                          <a:lnTo>
                            <a:pt x="118" y="41"/>
                          </a:lnTo>
                          <a:lnTo>
                            <a:pt x="121" y="41"/>
                          </a:lnTo>
                          <a:lnTo>
                            <a:pt x="125" y="42"/>
                          </a:lnTo>
                          <a:lnTo>
                            <a:pt x="133" y="43"/>
                          </a:lnTo>
                          <a:lnTo>
                            <a:pt x="144" y="45"/>
                          </a:lnTo>
                          <a:lnTo>
                            <a:pt x="157" y="48"/>
                          </a:lnTo>
                          <a:lnTo>
                            <a:pt x="172" y="51"/>
                          </a:lnTo>
                          <a:lnTo>
                            <a:pt x="189" y="55"/>
                          </a:lnTo>
                          <a:lnTo>
                            <a:pt x="207" y="60"/>
                          </a:lnTo>
                          <a:lnTo>
                            <a:pt x="227" y="66"/>
                          </a:lnTo>
                          <a:lnTo>
                            <a:pt x="247" y="74"/>
                          </a:lnTo>
                          <a:lnTo>
                            <a:pt x="268" y="82"/>
                          </a:lnTo>
                          <a:lnTo>
                            <a:pt x="289" y="93"/>
                          </a:lnTo>
                          <a:lnTo>
                            <a:pt x="310" y="103"/>
                          </a:lnTo>
                          <a:lnTo>
                            <a:pt x="329" y="116"/>
                          </a:lnTo>
                          <a:lnTo>
                            <a:pt x="349" y="129"/>
                          </a:lnTo>
                          <a:lnTo>
                            <a:pt x="367" y="146"/>
                          </a:lnTo>
                          <a:lnTo>
                            <a:pt x="366" y="144"/>
                          </a:lnTo>
                          <a:lnTo>
                            <a:pt x="363" y="143"/>
                          </a:lnTo>
                          <a:lnTo>
                            <a:pt x="357" y="140"/>
                          </a:lnTo>
                          <a:lnTo>
                            <a:pt x="350" y="136"/>
                          </a:lnTo>
                          <a:lnTo>
                            <a:pt x="341" y="133"/>
                          </a:lnTo>
                          <a:lnTo>
                            <a:pt x="330" y="128"/>
                          </a:lnTo>
                          <a:lnTo>
                            <a:pt x="319" y="123"/>
                          </a:lnTo>
                          <a:lnTo>
                            <a:pt x="306" y="118"/>
                          </a:lnTo>
                          <a:lnTo>
                            <a:pt x="291" y="112"/>
                          </a:lnTo>
                          <a:lnTo>
                            <a:pt x="276" y="108"/>
                          </a:lnTo>
                          <a:lnTo>
                            <a:pt x="261" y="103"/>
                          </a:lnTo>
                          <a:lnTo>
                            <a:pt x="244" y="100"/>
                          </a:lnTo>
                          <a:lnTo>
                            <a:pt x="228" y="96"/>
                          </a:lnTo>
                          <a:lnTo>
                            <a:pt x="210" y="94"/>
                          </a:lnTo>
                          <a:lnTo>
                            <a:pt x="193" y="93"/>
                          </a:lnTo>
                          <a:lnTo>
                            <a:pt x="176" y="93"/>
                          </a:lnTo>
                          <a:lnTo>
                            <a:pt x="182" y="95"/>
                          </a:lnTo>
                          <a:lnTo>
                            <a:pt x="197" y="103"/>
                          </a:lnTo>
                          <a:lnTo>
                            <a:pt x="220" y="113"/>
                          </a:lnTo>
                          <a:lnTo>
                            <a:pt x="247" y="128"/>
                          </a:lnTo>
                          <a:lnTo>
                            <a:pt x="276" y="144"/>
                          </a:lnTo>
                          <a:lnTo>
                            <a:pt x="305" y="163"/>
                          </a:lnTo>
                          <a:lnTo>
                            <a:pt x="331" y="182"/>
                          </a:lnTo>
                          <a:lnTo>
                            <a:pt x="352" y="202"/>
                          </a:lnTo>
                          <a:lnTo>
                            <a:pt x="348" y="200"/>
                          </a:lnTo>
                          <a:lnTo>
                            <a:pt x="335" y="195"/>
                          </a:lnTo>
                          <a:lnTo>
                            <a:pt x="316" y="187"/>
                          </a:lnTo>
                          <a:lnTo>
                            <a:pt x="293" y="178"/>
                          </a:lnTo>
                          <a:lnTo>
                            <a:pt x="267" y="169"/>
                          </a:lnTo>
                          <a:lnTo>
                            <a:pt x="238" y="161"/>
                          </a:lnTo>
                          <a:lnTo>
                            <a:pt x="210" y="154"/>
                          </a:lnTo>
                          <a:lnTo>
                            <a:pt x="183" y="150"/>
                          </a:lnTo>
                          <a:lnTo>
                            <a:pt x="187" y="152"/>
                          </a:lnTo>
                          <a:lnTo>
                            <a:pt x="199" y="158"/>
                          </a:lnTo>
                          <a:lnTo>
                            <a:pt x="216" y="169"/>
                          </a:lnTo>
                          <a:lnTo>
                            <a:pt x="238" y="180"/>
                          </a:lnTo>
                          <a:lnTo>
                            <a:pt x="261" y="193"/>
                          </a:lnTo>
                          <a:lnTo>
                            <a:pt x="283" y="207"/>
                          </a:lnTo>
                          <a:lnTo>
                            <a:pt x="304" y="220"/>
                          </a:lnTo>
                          <a:lnTo>
                            <a:pt x="321" y="233"/>
                          </a:lnTo>
                          <a:lnTo>
                            <a:pt x="316" y="232"/>
                          </a:lnTo>
                          <a:lnTo>
                            <a:pt x="305" y="229"/>
                          </a:lnTo>
                          <a:lnTo>
                            <a:pt x="287" y="223"/>
                          </a:lnTo>
                          <a:lnTo>
                            <a:pt x="266" y="217"/>
                          </a:lnTo>
                          <a:lnTo>
                            <a:pt x="243" y="212"/>
                          </a:lnTo>
                          <a:lnTo>
                            <a:pt x="220" y="207"/>
                          </a:lnTo>
                          <a:lnTo>
                            <a:pt x="199" y="203"/>
                          </a:lnTo>
                          <a:lnTo>
                            <a:pt x="183" y="202"/>
                          </a:lnTo>
                          <a:lnTo>
                            <a:pt x="184" y="203"/>
                          </a:lnTo>
                          <a:lnTo>
                            <a:pt x="189" y="207"/>
                          </a:lnTo>
                          <a:lnTo>
                            <a:pt x="195" y="211"/>
                          </a:lnTo>
                          <a:lnTo>
                            <a:pt x="205" y="219"/>
                          </a:lnTo>
                          <a:lnTo>
                            <a:pt x="216" y="229"/>
                          </a:lnTo>
                          <a:lnTo>
                            <a:pt x="230" y="239"/>
                          </a:lnTo>
                          <a:lnTo>
                            <a:pt x="246" y="253"/>
                          </a:lnTo>
                          <a:lnTo>
                            <a:pt x="263" y="268"/>
                          </a:lnTo>
                          <a:lnTo>
                            <a:pt x="262" y="267"/>
                          </a:lnTo>
                          <a:lnTo>
                            <a:pt x="257" y="265"/>
                          </a:lnTo>
                          <a:lnTo>
                            <a:pt x="250" y="262"/>
                          </a:lnTo>
                          <a:lnTo>
                            <a:pt x="239" y="258"/>
                          </a:lnTo>
                          <a:lnTo>
                            <a:pt x="228" y="255"/>
                          </a:lnTo>
                          <a:lnTo>
                            <a:pt x="215" y="252"/>
                          </a:lnTo>
                          <a:lnTo>
                            <a:pt x="201" y="249"/>
                          </a:lnTo>
                          <a:lnTo>
                            <a:pt x="187" y="247"/>
                          </a:lnTo>
                          <a:lnTo>
                            <a:pt x="189" y="248"/>
                          </a:lnTo>
                          <a:lnTo>
                            <a:pt x="193" y="252"/>
                          </a:lnTo>
                          <a:lnTo>
                            <a:pt x="199" y="257"/>
                          </a:lnTo>
                          <a:lnTo>
                            <a:pt x="206" y="264"/>
                          </a:lnTo>
                          <a:lnTo>
                            <a:pt x="214" y="272"/>
                          </a:lnTo>
                          <a:lnTo>
                            <a:pt x="223" y="282"/>
                          </a:lnTo>
                          <a:lnTo>
                            <a:pt x="232" y="291"/>
                          </a:lnTo>
                          <a:lnTo>
                            <a:pt x="240" y="299"/>
                          </a:lnTo>
                          <a:lnTo>
                            <a:pt x="238" y="299"/>
                          </a:lnTo>
                          <a:lnTo>
                            <a:pt x="230" y="299"/>
                          </a:lnTo>
                          <a:lnTo>
                            <a:pt x="217" y="299"/>
                          </a:lnTo>
                          <a:lnTo>
                            <a:pt x="201" y="296"/>
                          </a:lnTo>
                          <a:lnTo>
                            <a:pt x="183" y="293"/>
                          </a:lnTo>
                          <a:lnTo>
                            <a:pt x="162" y="288"/>
                          </a:lnTo>
                          <a:lnTo>
                            <a:pt x="140" y="280"/>
                          </a:lnTo>
                          <a:lnTo>
                            <a:pt x="117" y="270"/>
                          </a:lnTo>
                          <a:lnTo>
                            <a:pt x="94" y="255"/>
                          </a:lnTo>
                          <a:lnTo>
                            <a:pt x="72" y="237"/>
                          </a:lnTo>
                          <a:lnTo>
                            <a:pt x="51" y="214"/>
                          </a:lnTo>
                          <a:lnTo>
                            <a:pt x="34" y="186"/>
                          </a:lnTo>
                          <a:lnTo>
                            <a:pt x="19" y="152"/>
                          </a:lnTo>
                          <a:lnTo>
                            <a:pt x="8" y="113"/>
                          </a:lnTo>
                          <a:lnTo>
                            <a:pt x="1" y="6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46" name="Freeform 58"/>
                  <p:cNvSpPr>
                    <a:spLocks/>
                  </p:cNvSpPr>
                  <p:nvPr/>
                </p:nvSpPr>
                <p:spPr bwMode="auto">
                  <a:xfrm>
                    <a:off x="1838" y="3408"/>
                    <a:ext cx="257" cy="195"/>
                  </a:xfrm>
                  <a:custGeom>
                    <a:avLst/>
                    <a:gdLst/>
                    <a:ahLst/>
                    <a:cxnLst>
                      <a:cxn ang="0">
                        <a:pos x="8" y="59"/>
                      </a:cxn>
                      <a:cxn ang="0">
                        <a:pos x="46" y="41"/>
                      </a:cxn>
                      <a:cxn ang="0">
                        <a:pos x="114" y="17"/>
                      </a:cxn>
                      <a:cxn ang="0">
                        <a:pos x="206" y="1"/>
                      </a:cxn>
                      <a:cxn ang="0">
                        <a:pos x="320" y="4"/>
                      </a:cxn>
                      <a:cxn ang="0">
                        <a:pos x="405" y="21"/>
                      </a:cxn>
                      <a:cxn ang="0">
                        <a:pos x="383" y="17"/>
                      </a:cxn>
                      <a:cxn ang="0">
                        <a:pos x="338" y="13"/>
                      </a:cxn>
                      <a:cxn ang="0">
                        <a:pos x="278" y="15"/>
                      </a:cxn>
                      <a:cxn ang="0">
                        <a:pos x="206" y="25"/>
                      </a:cxn>
                      <a:cxn ang="0">
                        <a:pos x="128" y="50"/>
                      </a:cxn>
                      <a:cxn ang="0">
                        <a:pos x="144" y="48"/>
                      </a:cxn>
                      <a:cxn ang="0">
                        <a:pos x="187" y="42"/>
                      </a:cxn>
                      <a:cxn ang="0">
                        <a:pos x="246" y="40"/>
                      </a:cxn>
                      <a:cxn ang="0">
                        <a:pos x="312" y="43"/>
                      </a:cxn>
                      <a:cxn ang="0">
                        <a:pos x="378" y="59"/>
                      </a:cxn>
                      <a:cxn ang="0">
                        <a:pos x="391" y="66"/>
                      </a:cxn>
                      <a:cxn ang="0">
                        <a:pos x="359" y="64"/>
                      </a:cxn>
                      <a:cxn ang="0">
                        <a:pos x="307" y="63"/>
                      </a:cxn>
                      <a:cxn ang="0">
                        <a:pos x="246" y="65"/>
                      </a:cxn>
                      <a:cxn ang="0">
                        <a:pos x="181" y="73"/>
                      </a:cxn>
                      <a:cxn ang="0">
                        <a:pos x="144" y="84"/>
                      </a:cxn>
                      <a:cxn ang="0">
                        <a:pos x="173" y="85"/>
                      </a:cxn>
                      <a:cxn ang="0">
                        <a:pos x="224" y="89"/>
                      </a:cxn>
                      <a:cxn ang="0">
                        <a:pos x="285" y="96"/>
                      </a:cxn>
                      <a:cxn ang="0">
                        <a:pos x="342" y="109"/>
                      </a:cxn>
                      <a:cxn ang="0">
                        <a:pos x="383" y="125"/>
                      </a:cxn>
                      <a:cxn ang="0">
                        <a:pos x="367" y="124"/>
                      </a:cxn>
                      <a:cxn ang="0">
                        <a:pos x="324" y="123"/>
                      </a:cxn>
                      <a:cxn ang="0">
                        <a:pos x="267" y="123"/>
                      </a:cxn>
                      <a:cxn ang="0">
                        <a:pos x="206" y="125"/>
                      </a:cxn>
                      <a:cxn ang="0">
                        <a:pos x="151" y="130"/>
                      </a:cxn>
                      <a:cxn ang="0">
                        <a:pos x="144" y="134"/>
                      </a:cxn>
                      <a:cxn ang="0">
                        <a:pos x="178" y="137"/>
                      </a:cxn>
                      <a:cxn ang="0">
                        <a:pos x="228" y="142"/>
                      </a:cxn>
                      <a:cxn ang="0">
                        <a:pos x="282" y="149"/>
                      </a:cxn>
                      <a:cxn ang="0">
                        <a:pos x="330" y="157"/>
                      </a:cxn>
                      <a:cxn ang="0">
                        <a:pos x="349" y="163"/>
                      </a:cxn>
                      <a:cxn ang="0">
                        <a:pos x="324" y="164"/>
                      </a:cxn>
                      <a:cxn ang="0">
                        <a:pos x="278" y="168"/>
                      </a:cxn>
                      <a:cxn ang="0">
                        <a:pos x="224" y="171"/>
                      </a:cxn>
                      <a:cxn ang="0">
                        <a:pos x="174" y="177"/>
                      </a:cxn>
                      <a:cxn ang="0">
                        <a:pos x="142" y="183"/>
                      </a:cxn>
                      <a:cxn ang="0">
                        <a:pos x="174" y="186"/>
                      </a:cxn>
                      <a:cxn ang="0">
                        <a:pos x="243" y="199"/>
                      </a:cxn>
                      <a:cxn ang="0">
                        <a:pos x="286" y="214"/>
                      </a:cxn>
                      <a:cxn ang="0">
                        <a:pos x="241" y="217"/>
                      </a:cxn>
                      <a:cxn ang="0">
                        <a:pos x="179" y="224"/>
                      </a:cxn>
                      <a:cxn ang="0">
                        <a:pos x="174" y="229"/>
                      </a:cxn>
                      <a:cxn ang="0">
                        <a:pos x="221" y="237"/>
                      </a:cxn>
                      <a:cxn ang="0">
                        <a:pos x="265" y="250"/>
                      </a:cxn>
                      <a:cxn ang="0">
                        <a:pos x="241" y="256"/>
                      </a:cxn>
                      <a:cxn ang="0">
                        <a:pos x="181" y="265"/>
                      </a:cxn>
                      <a:cxn ang="0">
                        <a:pos x="107" y="255"/>
                      </a:cxn>
                      <a:cxn ang="0">
                        <a:pos x="40" y="212"/>
                      </a:cxn>
                      <a:cxn ang="0">
                        <a:pos x="2" y="112"/>
                      </a:cxn>
                    </a:cxnLst>
                    <a:rect l="0" t="0" r="r" b="b"/>
                    <a:pathLst>
                      <a:path w="406" h="265">
                        <a:moveTo>
                          <a:pt x="0" y="64"/>
                        </a:moveTo>
                        <a:lnTo>
                          <a:pt x="2" y="63"/>
                        </a:lnTo>
                        <a:lnTo>
                          <a:pt x="8" y="59"/>
                        </a:lnTo>
                        <a:lnTo>
                          <a:pt x="17" y="55"/>
                        </a:lnTo>
                        <a:lnTo>
                          <a:pt x="30" y="48"/>
                        </a:lnTo>
                        <a:lnTo>
                          <a:pt x="46" y="41"/>
                        </a:lnTo>
                        <a:lnTo>
                          <a:pt x="66" y="33"/>
                        </a:lnTo>
                        <a:lnTo>
                          <a:pt x="89" y="25"/>
                        </a:lnTo>
                        <a:lnTo>
                          <a:pt x="114" y="17"/>
                        </a:lnTo>
                        <a:lnTo>
                          <a:pt x="142" y="11"/>
                        </a:lnTo>
                        <a:lnTo>
                          <a:pt x="173" y="5"/>
                        </a:lnTo>
                        <a:lnTo>
                          <a:pt x="206" y="1"/>
                        </a:lnTo>
                        <a:lnTo>
                          <a:pt x="242" y="0"/>
                        </a:lnTo>
                        <a:lnTo>
                          <a:pt x="280" y="1"/>
                        </a:lnTo>
                        <a:lnTo>
                          <a:pt x="320" y="4"/>
                        </a:lnTo>
                        <a:lnTo>
                          <a:pt x="362" y="11"/>
                        </a:lnTo>
                        <a:lnTo>
                          <a:pt x="406" y="21"/>
                        </a:lnTo>
                        <a:lnTo>
                          <a:pt x="405" y="21"/>
                        </a:lnTo>
                        <a:lnTo>
                          <a:pt x="400" y="20"/>
                        </a:lnTo>
                        <a:lnTo>
                          <a:pt x="392" y="19"/>
                        </a:lnTo>
                        <a:lnTo>
                          <a:pt x="383" y="17"/>
                        </a:lnTo>
                        <a:lnTo>
                          <a:pt x="370" y="16"/>
                        </a:lnTo>
                        <a:lnTo>
                          <a:pt x="355" y="15"/>
                        </a:lnTo>
                        <a:lnTo>
                          <a:pt x="338" y="13"/>
                        </a:lnTo>
                        <a:lnTo>
                          <a:pt x="319" y="13"/>
                        </a:lnTo>
                        <a:lnTo>
                          <a:pt x="300" y="13"/>
                        </a:lnTo>
                        <a:lnTo>
                          <a:pt x="278" y="15"/>
                        </a:lnTo>
                        <a:lnTo>
                          <a:pt x="255" y="17"/>
                        </a:lnTo>
                        <a:lnTo>
                          <a:pt x="231" y="20"/>
                        </a:lnTo>
                        <a:lnTo>
                          <a:pt x="206" y="25"/>
                        </a:lnTo>
                        <a:lnTo>
                          <a:pt x="180" y="32"/>
                        </a:lnTo>
                        <a:lnTo>
                          <a:pt x="155" y="40"/>
                        </a:lnTo>
                        <a:lnTo>
                          <a:pt x="128" y="50"/>
                        </a:lnTo>
                        <a:lnTo>
                          <a:pt x="130" y="50"/>
                        </a:lnTo>
                        <a:lnTo>
                          <a:pt x="135" y="49"/>
                        </a:lnTo>
                        <a:lnTo>
                          <a:pt x="144" y="48"/>
                        </a:lnTo>
                        <a:lnTo>
                          <a:pt x="156" y="46"/>
                        </a:lnTo>
                        <a:lnTo>
                          <a:pt x="171" y="45"/>
                        </a:lnTo>
                        <a:lnTo>
                          <a:pt x="187" y="42"/>
                        </a:lnTo>
                        <a:lnTo>
                          <a:pt x="205" y="41"/>
                        </a:lnTo>
                        <a:lnTo>
                          <a:pt x="225" y="40"/>
                        </a:lnTo>
                        <a:lnTo>
                          <a:pt x="246" y="40"/>
                        </a:lnTo>
                        <a:lnTo>
                          <a:pt x="267" y="40"/>
                        </a:lnTo>
                        <a:lnTo>
                          <a:pt x="291" y="41"/>
                        </a:lnTo>
                        <a:lnTo>
                          <a:pt x="312" y="43"/>
                        </a:lnTo>
                        <a:lnTo>
                          <a:pt x="335" y="47"/>
                        </a:lnTo>
                        <a:lnTo>
                          <a:pt x="357" y="53"/>
                        </a:lnTo>
                        <a:lnTo>
                          <a:pt x="378" y="59"/>
                        </a:lnTo>
                        <a:lnTo>
                          <a:pt x="398" y="68"/>
                        </a:lnTo>
                        <a:lnTo>
                          <a:pt x="395" y="68"/>
                        </a:lnTo>
                        <a:lnTo>
                          <a:pt x="391" y="66"/>
                        </a:lnTo>
                        <a:lnTo>
                          <a:pt x="383" y="66"/>
                        </a:lnTo>
                        <a:lnTo>
                          <a:pt x="371" y="65"/>
                        </a:lnTo>
                        <a:lnTo>
                          <a:pt x="359" y="64"/>
                        </a:lnTo>
                        <a:lnTo>
                          <a:pt x="342" y="64"/>
                        </a:lnTo>
                        <a:lnTo>
                          <a:pt x="325" y="63"/>
                        </a:lnTo>
                        <a:lnTo>
                          <a:pt x="307" y="63"/>
                        </a:lnTo>
                        <a:lnTo>
                          <a:pt x="287" y="63"/>
                        </a:lnTo>
                        <a:lnTo>
                          <a:pt x="266" y="64"/>
                        </a:lnTo>
                        <a:lnTo>
                          <a:pt x="246" y="65"/>
                        </a:lnTo>
                        <a:lnTo>
                          <a:pt x="224" y="68"/>
                        </a:lnTo>
                        <a:lnTo>
                          <a:pt x="202" y="70"/>
                        </a:lnTo>
                        <a:lnTo>
                          <a:pt x="181" y="73"/>
                        </a:lnTo>
                        <a:lnTo>
                          <a:pt x="161" y="78"/>
                        </a:lnTo>
                        <a:lnTo>
                          <a:pt x="142" y="84"/>
                        </a:lnTo>
                        <a:lnTo>
                          <a:pt x="144" y="84"/>
                        </a:lnTo>
                        <a:lnTo>
                          <a:pt x="150" y="84"/>
                        </a:lnTo>
                        <a:lnTo>
                          <a:pt x="160" y="85"/>
                        </a:lnTo>
                        <a:lnTo>
                          <a:pt x="173" y="85"/>
                        </a:lnTo>
                        <a:lnTo>
                          <a:pt x="188" y="86"/>
                        </a:lnTo>
                        <a:lnTo>
                          <a:pt x="205" y="87"/>
                        </a:lnTo>
                        <a:lnTo>
                          <a:pt x="224" y="89"/>
                        </a:lnTo>
                        <a:lnTo>
                          <a:pt x="243" y="92"/>
                        </a:lnTo>
                        <a:lnTo>
                          <a:pt x="264" y="94"/>
                        </a:lnTo>
                        <a:lnTo>
                          <a:pt x="285" y="96"/>
                        </a:lnTo>
                        <a:lnTo>
                          <a:pt x="304" y="100"/>
                        </a:lnTo>
                        <a:lnTo>
                          <a:pt x="324" y="104"/>
                        </a:lnTo>
                        <a:lnTo>
                          <a:pt x="342" y="109"/>
                        </a:lnTo>
                        <a:lnTo>
                          <a:pt x="359" y="114"/>
                        </a:lnTo>
                        <a:lnTo>
                          <a:pt x="372" y="119"/>
                        </a:lnTo>
                        <a:lnTo>
                          <a:pt x="383" y="125"/>
                        </a:lnTo>
                        <a:lnTo>
                          <a:pt x="380" y="125"/>
                        </a:lnTo>
                        <a:lnTo>
                          <a:pt x="375" y="125"/>
                        </a:lnTo>
                        <a:lnTo>
                          <a:pt x="367" y="124"/>
                        </a:lnTo>
                        <a:lnTo>
                          <a:pt x="355" y="124"/>
                        </a:lnTo>
                        <a:lnTo>
                          <a:pt x="340" y="124"/>
                        </a:lnTo>
                        <a:lnTo>
                          <a:pt x="324" y="123"/>
                        </a:lnTo>
                        <a:lnTo>
                          <a:pt x="307" y="123"/>
                        </a:lnTo>
                        <a:lnTo>
                          <a:pt x="287" y="123"/>
                        </a:lnTo>
                        <a:lnTo>
                          <a:pt x="267" y="123"/>
                        </a:lnTo>
                        <a:lnTo>
                          <a:pt x="247" y="123"/>
                        </a:lnTo>
                        <a:lnTo>
                          <a:pt x="226" y="124"/>
                        </a:lnTo>
                        <a:lnTo>
                          <a:pt x="206" y="125"/>
                        </a:lnTo>
                        <a:lnTo>
                          <a:pt x="187" y="126"/>
                        </a:lnTo>
                        <a:lnTo>
                          <a:pt x="168" y="127"/>
                        </a:lnTo>
                        <a:lnTo>
                          <a:pt x="151" y="130"/>
                        </a:lnTo>
                        <a:lnTo>
                          <a:pt x="136" y="133"/>
                        </a:lnTo>
                        <a:lnTo>
                          <a:pt x="138" y="133"/>
                        </a:lnTo>
                        <a:lnTo>
                          <a:pt x="144" y="134"/>
                        </a:lnTo>
                        <a:lnTo>
                          <a:pt x="152" y="134"/>
                        </a:lnTo>
                        <a:lnTo>
                          <a:pt x="164" y="136"/>
                        </a:lnTo>
                        <a:lnTo>
                          <a:pt x="178" y="137"/>
                        </a:lnTo>
                        <a:lnTo>
                          <a:pt x="193" y="139"/>
                        </a:lnTo>
                        <a:lnTo>
                          <a:pt x="210" y="140"/>
                        </a:lnTo>
                        <a:lnTo>
                          <a:pt x="228" y="142"/>
                        </a:lnTo>
                        <a:lnTo>
                          <a:pt x="247" y="145"/>
                        </a:lnTo>
                        <a:lnTo>
                          <a:pt x="265" y="147"/>
                        </a:lnTo>
                        <a:lnTo>
                          <a:pt x="282" y="149"/>
                        </a:lnTo>
                        <a:lnTo>
                          <a:pt x="300" y="152"/>
                        </a:lnTo>
                        <a:lnTo>
                          <a:pt x="316" y="154"/>
                        </a:lnTo>
                        <a:lnTo>
                          <a:pt x="330" y="157"/>
                        </a:lnTo>
                        <a:lnTo>
                          <a:pt x="342" y="160"/>
                        </a:lnTo>
                        <a:lnTo>
                          <a:pt x="352" y="163"/>
                        </a:lnTo>
                        <a:lnTo>
                          <a:pt x="349" y="163"/>
                        </a:lnTo>
                        <a:lnTo>
                          <a:pt x="344" y="163"/>
                        </a:lnTo>
                        <a:lnTo>
                          <a:pt x="335" y="164"/>
                        </a:lnTo>
                        <a:lnTo>
                          <a:pt x="324" y="164"/>
                        </a:lnTo>
                        <a:lnTo>
                          <a:pt x="310" y="165"/>
                        </a:lnTo>
                        <a:lnTo>
                          <a:pt x="295" y="167"/>
                        </a:lnTo>
                        <a:lnTo>
                          <a:pt x="278" y="168"/>
                        </a:lnTo>
                        <a:lnTo>
                          <a:pt x="261" y="169"/>
                        </a:lnTo>
                        <a:lnTo>
                          <a:pt x="242" y="170"/>
                        </a:lnTo>
                        <a:lnTo>
                          <a:pt x="224" y="171"/>
                        </a:lnTo>
                        <a:lnTo>
                          <a:pt x="206" y="174"/>
                        </a:lnTo>
                        <a:lnTo>
                          <a:pt x="190" y="175"/>
                        </a:lnTo>
                        <a:lnTo>
                          <a:pt x="174" y="177"/>
                        </a:lnTo>
                        <a:lnTo>
                          <a:pt x="161" y="178"/>
                        </a:lnTo>
                        <a:lnTo>
                          <a:pt x="150" y="180"/>
                        </a:lnTo>
                        <a:lnTo>
                          <a:pt x="142" y="183"/>
                        </a:lnTo>
                        <a:lnTo>
                          <a:pt x="146" y="183"/>
                        </a:lnTo>
                        <a:lnTo>
                          <a:pt x="157" y="184"/>
                        </a:lnTo>
                        <a:lnTo>
                          <a:pt x="174" y="186"/>
                        </a:lnTo>
                        <a:lnTo>
                          <a:pt x="195" y="190"/>
                        </a:lnTo>
                        <a:lnTo>
                          <a:pt x="219" y="193"/>
                        </a:lnTo>
                        <a:lnTo>
                          <a:pt x="243" y="199"/>
                        </a:lnTo>
                        <a:lnTo>
                          <a:pt x="267" y="206"/>
                        </a:lnTo>
                        <a:lnTo>
                          <a:pt x="289" y="214"/>
                        </a:lnTo>
                        <a:lnTo>
                          <a:pt x="286" y="214"/>
                        </a:lnTo>
                        <a:lnTo>
                          <a:pt x="276" y="215"/>
                        </a:lnTo>
                        <a:lnTo>
                          <a:pt x="259" y="216"/>
                        </a:lnTo>
                        <a:lnTo>
                          <a:pt x="241" y="217"/>
                        </a:lnTo>
                        <a:lnTo>
                          <a:pt x="220" y="218"/>
                        </a:lnTo>
                        <a:lnTo>
                          <a:pt x="199" y="221"/>
                        </a:lnTo>
                        <a:lnTo>
                          <a:pt x="179" y="224"/>
                        </a:lnTo>
                        <a:lnTo>
                          <a:pt x="161" y="227"/>
                        </a:lnTo>
                        <a:lnTo>
                          <a:pt x="165" y="227"/>
                        </a:lnTo>
                        <a:lnTo>
                          <a:pt x="174" y="229"/>
                        </a:lnTo>
                        <a:lnTo>
                          <a:pt x="188" y="230"/>
                        </a:lnTo>
                        <a:lnTo>
                          <a:pt x="204" y="233"/>
                        </a:lnTo>
                        <a:lnTo>
                          <a:pt x="221" y="237"/>
                        </a:lnTo>
                        <a:lnTo>
                          <a:pt x="239" y="240"/>
                        </a:lnTo>
                        <a:lnTo>
                          <a:pt x="254" y="245"/>
                        </a:lnTo>
                        <a:lnTo>
                          <a:pt x="265" y="250"/>
                        </a:lnTo>
                        <a:lnTo>
                          <a:pt x="262" y="251"/>
                        </a:lnTo>
                        <a:lnTo>
                          <a:pt x="254" y="253"/>
                        </a:lnTo>
                        <a:lnTo>
                          <a:pt x="241" y="256"/>
                        </a:lnTo>
                        <a:lnTo>
                          <a:pt x="224" y="260"/>
                        </a:lnTo>
                        <a:lnTo>
                          <a:pt x="203" y="263"/>
                        </a:lnTo>
                        <a:lnTo>
                          <a:pt x="181" y="265"/>
                        </a:lnTo>
                        <a:lnTo>
                          <a:pt x="157" y="265"/>
                        </a:lnTo>
                        <a:lnTo>
                          <a:pt x="132" y="262"/>
                        </a:lnTo>
                        <a:lnTo>
                          <a:pt x="107" y="255"/>
                        </a:lnTo>
                        <a:lnTo>
                          <a:pt x="83" y="246"/>
                        </a:lnTo>
                        <a:lnTo>
                          <a:pt x="60" y="231"/>
                        </a:lnTo>
                        <a:lnTo>
                          <a:pt x="40" y="212"/>
                        </a:lnTo>
                        <a:lnTo>
                          <a:pt x="23" y="185"/>
                        </a:lnTo>
                        <a:lnTo>
                          <a:pt x="11" y="153"/>
                        </a:lnTo>
                        <a:lnTo>
                          <a:pt x="2" y="112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</p:grpSp>
        <p:grpSp>
          <p:nvGrpSpPr>
            <p:cNvPr id="29" name="Group 59"/>
            <p:cNvGrpSpPr>
              <a:grpSpLocks/>
            </p:cNvGrpSpPr>
            <p:nvPr/>
          </p:nvGrpSpPr>
          <p:grpSpPr bwMode="auto">
            <a:xfrm>
              <a:off x="3648" y="1536"/>
              <a:ext cx="311" cy="610"/>
              <a:chOff x="-816" y="2736"/>
              <a:chExt cx="311" cy="610"/>
            </a:xfrm>
          </p:grpSpPr>
          <p:grpSp>
            <p:nvGrpSpPr>
              <p:cNvPr id="30" name="Group 60"/>
              <p:cNvGrpSpPr>
                <a:grpSpLocks/>
              </p:cNvGrpSpPr>
              <p:nvPr/>
            </p:nvGrpSpPr>
            <p:grpSpPr bwMode="auto">
              <a:xfrm>
                <a:off x="-768" y="2928"/>
                <a:ext cx="213" cy="374"/>
                <a:chOff x="93" y="2882"/>
                <a:chExt cx="213" cy="374"/>
              </a:xfrm>
            </p:grpSpPr>
            <p:sp>
              <p:nvSpPr>
                <p:cNvPr id="35" name="Freeform 61"/>
                <p:cNvSpPr>
                  <a:spLocks/>
                </p:cNvSpPr>
                <p:nvPr/>
              </p:nvSpPr>
              <p:spPr bwMode="auto">
                <a:xfrm>
                  <a:off x="100" y="2882"/>
                  <a:ext cx="206" cy="374"/>
                </a:xfrm>
                <a:custGeom>
                  <a:avLst/>
                  <a:gdLst/>
                  <a:ahLst/>
                  <a:cxnLst>
                    <a:cxn ang="0">
                      <a:pos x="92" y="11"/>
                    </a:cxn>
                    <a:cxn ang="0">
                      <a:pos x="314" y="0"/>
                    </a:cxn>
                    <a:cxn ang="0">
                      <a:pos x="299" y="262"/>
                    </a:cxn>
                    <a:cxn ang="0">
                      <a:pos x="401" y="355"/>
                    </a:cxn>
                    <a:cxn ang="0">
                      <a:pos x="367" y="425"/>
                    </a:cxn>
                    <a:cxn ang="0">
                      <a:pos x="348" y="534"/>
                    </a:cxn>
                    <a:cxn ang="0">
                      <a:pos x="411" y="728"/>
                    </a:cxn>
                    <a:cxn ang="0">
                      <a:pos x="253" y="747"/>
                    </a:cxn>
                    <a:cxn ang="0">
                      <a:pos x="236" y="615"/>
                    </a:cxn>
                    <a:cxn ang="0">
                      <a:pos x="160" y="680"/>
                    </a:cxn>
                    <a:cxn ang="0">
                      <a:pos x="0" y="625"/>
                    </a:cxn>
                    <a:cxn ang="0">
                      <a:pos x="0" y="431"/>
                    </a:cxn>
                    <a:cxn ang="0">
                      <a:pos x="97" y="298"/>
                    </a:cxn>
                    <a:cxn ang="0">
                      <a:pos x="92" y="11"/>
                    </a:cxn>
                    <a:cxn ang="0">
                      <a:pos x="92" y="11"/>
                    </a:cxn>
                  </a:cxnLst>
                  <a:rect l="0" t="0" r="r" b="b"/>
                  <a:pathLst>
                    <a:path w="411" h="747">
                      <a:moveTo>
                        <a:pt x="92" y="11"/>
                      </a:moveTo>
                      <a:lnTo>
                        <a:pt x="314" y="0"/>
                      </a:lnTo>
                      <a:lnTo>
                        <a:pt x="299" y="262"/>
                      </a:lnTo>
                      <a:lnTo>
                        <a:pt x="401" y="355"/>
                      </a:lnTo>
                      <a:lnTo>
                        <a:pt x="367" y="425"/>
                      </a:lnTo>
                      <a:lnTo>
                        <a:pt x="348" y="534"/>
                      </a:lnTo>
                      <a:lnTo>
                        <a:pt x="411" y="728"/>
                      </a:lnTo>
                      <a:lnTo>
                        <a:pt x="253" y="747"/>
                      </a:lnTo>
                      <a:lnTo>
                        <a:pt x="236" y="615"/>
                      </a:lnTo>
                      <a:lnTo>
                        <a:pt x="160" y="680"/>
                      </a:lnTo>
                      <a:lnTo>
                        <a:pt x="0" y="625"/>
                      </a:lnTo>
                      <a:lnTo>
                        <a:pt x="0" y="431"/>
                      </a:lnTo>
                      <a:lnTo>
                        <a:pt x="97" y="298"/>
                      </a:lnTo>
                      <a:lnTo>
                        <a:pt x="92" y="11"/>
                      </a:lnTo>
                      <a:lnTo>
                        <a:pt x="92" y="11"/>
                      </a:lnTo>
                      <a:close/>
                    </a:path>
                  </a:pathLst>
                </a:custGeom>
                <a:solidFill>
                  <a:srgbClr val="FFC7B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Freeform 62"/>
                <p:cNvSpPr>
                  <a:spLocks/>
                </p:cNvSpPr>
                <p:nvPr/>
              </p:nvSpPr>
              <p:spPr bwMode="auto">
                <a:xfrm>
                  <a:off x="93" y="2888"/>
                  <a:ext cx="191" cy="351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348" y="9"/>
                    </a:cxn>
                    <a:cxn ang="0">
                      <a:pos x="314" y="251"/>
                    </a:cxn>
                    <a:cxn ang="0">
                      <a:pos x="245" y="203"/>
                    </a:cxn>
                    <a:cxn ang="0">
                      <a:pos x="169" y="241"/>
                    </a:cxn>
                    <a:cxn ang="0">
                      <a:pos x="200" y="344"/>
                    </a:cxn>
                    <a:cxn ang="0">
                      <a:pos x="152" y="388"/>
                    </a:cxn>
                    <a:cxn ang="0">
                      <a:pos x="103" y="426"/>
                    </a:cxn>
                    <a:cxn ang="0">
                      <a:pos x="112" y="458"/>
                    </a:cxn>
                    <a:cxn ang="0">
                      <a:pos x="150" y="481"/>
                    </a:cxn>
                    <a:cxn ang="0">
                      <a:pos x="209" y="477"/>
                    </a:cxn>
                    <a:cxn ang="0">
                      <a:pos x="240" y="437"/>
                    </a:cxn>
                    <a:cxn ang="0">
                      <a:pos x="266" y="441"/>
                    </a:cxn>
                    <a:cxn ang="0">
                      <a:pos x="291" y="604"/>
                    </a:cxn>
                    <a:cxn ang="0">
                      <a:pos x="325" y="559"/>
                    </a:cxn>
                    <a:cxn ang="0">
                      <a:pos x="363" y="523"/>
                    </a:cxn>
                    <a:cxn ang="0">
                      <a:pos x="382" y="686"/>
                    </a:cxn>
                    <a:cxn ang="0">
                      <a:pos x="295" y="701"/>
                    </a:cxn>
                    <a:cxn ang="0">
                      <a:pos x="238" y="639"/>
                    </a:cxn>
                    <a:cxn ang="0">
                      <a:pos x="160" y="692"/>
                    </a:cxn>
                    <a:cxn ang="0">
                      <a:pos x="53" y="629"/>
                    </a:cxn>
                    <a:cxn ang="0">
                      <a:pos x="0" y="392"/>
                    </a:cxn>
                    <a:cxn ang="0">
                      <a:pos x="112" y="287"/>
                    </a:cxn>
                    <a:cxn ang="0">
                      <a:pos x="107" y="0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382" h="701">
                      <a:moveTo>
                        <a:pt x="107" y="0"/>
                      </a:moveTo>
                      <a:lnTo>
                        <a:pt x="348" y="9"/>
                      </a:lnTo>
                      <a:lnTo>
                        <a:pt x="314" y="251"/>
                      </a:lnTo>
                      <a:lnTo>
                        <a:pt x="245" y="203"/>
                      </a:lnTo>
                      <a:lnTo>
                        <a:pt x="169" y="241"/>
                      </a:lnTo>
                      <a:lnTo>
                        <a:pt x="200" y="344"/>
                      </a:lnTo>
                      <a:lnTo>
                        <a:pt x="152" y="388"/>
                      </a:lnTo>
                      <a:lnTo>
                        <a:pt x="103" y="426"/>
                      </a:lnTo>
                      <a:lnTo>
                        <a:pt x="112" y="458"/>
                      </a:lnTo>
                      <a:lnTo>
                        <a:pt x="150" y="481"/>
                      </a:lnTo>
                      <a:lnTo>
                        <a:pt x="209" y="477"/>
                      </a:lnTo>
                      <a:lnTo>
                        <a:pt x="240" y="437"/>
                      </a:lnTo>
                      <a:lnTo>
                        <a:pt x="266" y="441"/>
                      </a:lnTo>
                      <a:lnTo>
                        <a:pt x="291" y="604"/>
                      </a:lnTo>
                      <a:lnTo>
                        <a:pt x="325" y="559"/>
                      </a:lnTo>
                      <a:lnTo>
                        <a:pt x="363" y="523"/>
                      </a:lnTo>
                      <a:lnTo>
                        <a:pt x="382" y="686"/>
                      </a:lnTo>
                      <a:lnTo>
                        <a:pt x="295" y="701"/>
                      </a:lnTo>
                      <a:lnTo>
                        <a:pt x="238" y="639"/>
                      </a:lnTo>
                      <a:lnTo>
                        <a:pt x="160" y="692"/>
                      </a:lnTo>
                      <a:lnTo>
                        <a:pt x="53" y="629"/>
                      </a:lnTo>
                      <a:lnTo>
                        <a:pt x="0" y="392"/>
                      </a:lnTo>
                      <a:lnTo>
                        <a:pt x="112" y="287"/>
                      </a:lnTo>
                      <a:lnTo>
                        <a:pt x="107" y="0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E8967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2" name="Freeform 63"/>
              <p:cNvSpPr>
                <a:spLocks/>
              </p:cNvSpPr>
              <p:nvPr/>
            </p:nvSpPr>
            <p:spPr bwMode="auto">
              <a:xfrm>
                <a:off x="-816" y="2736"/>
                <a:ext cx="310" cy="579"/>
              </a:xfrm>
              <a:custGeom>
                <a:avLst/>
                <a:gdLst/>
                <a:ahLst/>
                <a:cxnLst>
                  <a:cxn ang="0">
                    <a:pos x="106" y="0"/>
                  </a:cxn>
                  <a:cxn ang="0">
                    <a:pos x="521" y="0"/>
                  </a:cxn>
                  <a:cxn ang="0">
                    <a:pos x="620" y="50"/>
                  </a:cxn>
                  <a:cxn ang="0">
                    <a:pos x="549" y="411"/>
                  </a:cxn>
                  <a:cxn ang="0">
                    <a:pos x="458" y="443"/>
                  </a:cxn>
                  <a:cxn ang="0">
                    <a:pos x="428" y="732"/>
                  </a:cxn>
                  <a:cxn ang="0">
                    <a:pos x="382" y="698"/>
                  </a:cxn>
                  <a:cxn ang="0">
                    <a:pos x="382" y="411"/>
                  </a:cxn>
                  <a:cxn ang="0">
                    <a:pos x="521" y="354"/>
                  </a:cxn>
                  <a:cxn ang="0">
                    <a:pos x="566" y="99"/>
                  </a:cxn>
                  <a:cxn ang="0">
                    <a:pos x="68" y="99"/>
                  </a:cxn>
                  <a:cxn ang="0">
                    <a:pos x="137" y="346"/>
                  </a:cxn>
                  <a:cxn ang="0">
                    <a:pos x="251" y="419"/>
                  </a:cxn>
                  <a:cxn ang="0">
                    <a:pos x="205" y="485"/>
                  </a:cxn>
                  <a:cxn ang="0">
                    <a:pos x="243" y="723"/>
                  </a:cxn>
                  <a:cxn ang="0">
                    <a:pos x="160" y="839"/>
                  </a:cxn>
                  <a:cxn ang="0">
                    <a:pos x="143" y="913"/>
                  </a:cxn>
                  <a:cxn ang="0">
                    <a:pos x="203" y="930"/>
                  </a:cxn>
                  <a:cxn ang="0">
                    <a:pos x="211" y="1071"/>
                  </a:cxn>
                  <a:cxn ang="0">
                    <a:pos x="266" y="1099"/>
                  </a:cxn>
                  <a:cxn ang="0">
                    <a:pos x="348" y="981"/>
                  </a:cxn>
                  <a:cxn ang="0">
                    <a:pos x="382" y="1109"/>
                  </a:cxn>
                  <a:cxn ang="0">
                    <a:pos x="321" y="1109"/>
                  </a:cxn>
                  <a:cxn ang="0">
                    <a:pos x="276" y="1158"/>
                  </a:cxn>
                  <a:cxn ang="0">
                    <a:pos x="160" y="1109"/>
                  </a:cxn>
                  <a:cxn ang="0">
                    <a:pos x="99" y="1069"/>
                  </a:cxn>
                  <a:cxn ang="0">
                    <a:pos x="91" y="822"/>
                  </a:cxn>
                  <a:cxn ang="0">
                    <a:pos x="182" y="708"/>
                  </a:cxn>
                  <a:cxn ang="0">
                    <a:pos x="167" y="436"/>
                  </a:cxn>
                  <a:cxn ang="0">
                    <a:pos x="99" y="428"/>
                  </a:cxn>
                  <a:cxn ang="0">
                    <a:pos x="0" y="42"/>
                  </a:cxn>
                  <a:cxn ang="0">
                    <a:pos x="106" y="0"/>
                  </a:cxn>
                  <a:cxn ang="0">
                    <a:pos x="106" y="0"/>
                  </a:cxn>
                </a:cxnLst>
                <a:rect l="0" t="0" r="r" b="b"/>
                <a:pathLst>
                  <a:path w="620" h="1158">
                    <a:moveTo>
                      <a:pt x="106" y="0"/>
                    </a:moveTo>
                    <a:lnTo>
                      <a:pt x="521" y="0"/>
                    </a:lnTo>
                    <a:lnTo>
                      <a:pt x="620" y="50"/>
                    </a:lnTo>
                    <a:lnTo>
                      <a:pt x="549" y="411"/>
                    </a:lnTo>
                    <a:lnTo>
                      <a:pt x="458" y="443"/>
                    </a:lnTo>
                    <a:lnTo>
                      <a:pt x="428" y="732"/>
                    </a:lnTo>
                    <a:lnTo>
                      <a:pt x="382" y="698"/>
                    </a:lnTo>
                    <a:lnTo>
                      <a:pt x="382" y="411"/>
                    </a:lnTo>
                    <a:lnTo>
                      <a:pt x="521" y="354"/>
                    </a:lnTo>
                    <a:lnTo>
                      <a:pt x="566" y="99"/>
                    </a:lnTo>
                    <a:lnTo>
                      <a:pt x="68" y="99"/>
                    </a:lnTo>
                    <a:lnTo>
                      <a:pt x="137" y="346"/>
                    </a:lnTo>
                    <a:lnTo>
                      <a:pt x="251" y="419"/>
                    </a:lnTo>
                    <a:lnTo>
                      <a:pt x="205" y="485"/>
                    </a:lnTo>
                    <a:lnTo>
                      <a:pt x="243" y="723"/>
                    </a:lnTo>
                    <a:lnTo>
                      <a:pt x="160" y="839"/>
                    </a:lnTo>
                    <a:lnTo>
                      <a:pt x="143" y="913"/>
                    </a:lnTo>
                    <a:lnTo>
                      <a:pt x="203" y="930"/>
                    </a:lnTo>
                    <a:lnTo>
                      <a:pt x="211" y="1071"/>
                    </a:lnTo>
                    <a:lnTo>
                      <a:pt x="266" y="1099"/>
                    </a:lnTo>
                    <a:lnTo>
                      <a:pt x="348" y="981"/>
                    </a:lnTo>
                    <a:lnTo>
                      <a:pt x="382" y="1109"/>
                    </a:lnTo>
                    <a:lnTo>
                      <a:pt x="321" y="1109"/>
                    </a:lnTo>
                    <a:lnTo>
                      <a:pt x="276" y="1158"/>
                    </a:lnTo>
                    <a:lnTo>
                      <a:pt x="160" y="1109"/>
                    </a:lnTo>
                    <a:lnTo>
                      <a:pt x="99" y="1069"/>
                    </a:lnTo>
                    <a:lnTo>
                      <a:pt x="91" y="822"/>
                    </a:lnTo>
                    <a:lnTo>
                      <a:pt x="182" y="708"/>
                    </a:lnTo>
                    <a:lnTo>
                      <a:pt x="167" y="436"/>
                    </a:lnTo>
                    <a:lnTo>
                      <a:pt x="99" y="428"/>
                    </a:lnTo>
                    <a:lnTo>
                      <a:pt x="0" y="42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Freeform 64"/>
              <p:cNvSpPr>
                <a:spLocks/>
              </p:cNvSpPr>
              <p:nvPr/>
            </p:nvSpPr>
            <p:spPr bwMode="auto">
              <a:xfrm>
                <a:off x="-624" y="3072"/>
                <a:ext cx="119" cy="274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07" y="99"/>
                  </a:cxn>
                  <a:cxn ang="0">
                    <a:pos x="237" y="221"/>
                  </a:cxn>
                  <a:cxn ang="0">
                    <a:pos x="182" y="213"/>
                  </a:cxn>
                  <a:cxn ang="0">
                    <a:pos x="144" y="337"/>
                  </a:cxn>
                  <a:cxn ang="0">
                    <a:pos x="207" y="483"/>
                  </a:cxn>
                  <a:cxn ang="0">
                    <a:pos x="144" y="550"/>
                  </a:cxn>
                  <a:cxn ang="0">
                    <a:pos x="30" y="533"/>
                  </a:cxn>
                  <a:cxn ang="0">
                    <a:pos x="0" y="436"/>
                  </a:cxn>
                  <a:cxn ang="0">
                    <a:pos x="23" y="287"/>
                  </a:cxn>
                  <a:cxn ang="0">
                    <a:pos x="53" y="476"/>
                  </a:cxn>
                  <a:cxn ang="0">
                    <a:pos x="144" y="483"/>
                  </a:cxn>
                  <a:cxn ang="0">
                    <a:pos x="91" y="352"/>
                  </a:cxn>
                  <a:cxn ang="0">
                    <a:pos x="106" y="189"/>
                  </a:cxn>
                  <a:cxn ang="0">
                    <a:pos x="152" y="139"/>
                  </a:cxn>
                  <a:cxn ang="0">
                    <a:pos x="53" y="65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237" h="550">
                    <a:moveTo>
                      <a:pt x="7" y="0"/>
                    </a:moveTo>
                    <a:lnTo>
                      <a:pt x="207" y="99"/>
                    </a:lnTo>
                    <a:lnTo>
                      <a:pt x="237" y="221"/>
                    </a:lnTo>
                    <a:lnTo>
                      <a:pt x="182" y="213"/>
                    </a:lnTo>
                    <a:lnTo>
                      <a:pt x="144" y="337"/>
                    </a:lnTo>
                    <a:lnTo>
                      <a:pt x="207" y="483"/>
                    </a:lnTo>
                    <a:lnTo>
                      <a:pt x="144" y="550"/>
                    </a:lnTo>
                    <a:lnTo>
                      <a:pt x="30" y="533"/>
                    </a:lnTo>
                    <a:lnTo>
                      <a:pt x="0" y="436"/>
                    </a:lnTo>
                    <a:lnTo>
                      <a:pt x="23" y="287"/>
                    </a:lnTo>
                    <a:lnTo>
                      <a:pt x="53" y="476"/>
                    </a:lnTo>
                    <a:lnTo>
                      <a:pt x="144" y="483"/>
                    </a:lnTo>
                    <a:lnTo>
                      <a:pt x="91" y="352"/>
                    </a:lnTo>
                    <a:lnTo>
                      <a:pt x="106" y="189"/>
                    </a:lnTo>
                    <a:lnTo>
                      <a:pt x="152" y="139"/>
                    </a:lnTo>
                    <a:lnTo>
                      <a:pt x="53" y="65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" name="Freeform 65"/>
              <p:cNvSpPr>
                <a:spLocks/>
              </p:cNvSpPr>
              <p:nvPr/>
            </p:nvSpPr>
            <p:spPr bwMode="auto">
              <a:xfrm>
                <a:off x="-782" y="2786"/>
                <a:ext cx="214" cy="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2" y="67"/>
                  </a:cxn>
                  <a:cxn ang="0">
                    <a:pos x="276" y="82"/>
                  </a:cxn>
                  <a:cxn ang="0">
                    <a:pos x="337" y="223"/>
                  </a:cxn>
                  <a:cxn ang="0">
                    <a:pos x="428" y="295"/>
                  </a:cxn>
                  <a:cxn ang="0">
                    <a:pos x="352" y="320"/>
                  </a:cxn>
                  <a:cxn ang="0">
                    <a:pos x="329" y="394"/>
                  </a:cxn>
                  <a:cxn ang="0">
                    <a:pos x="238" y="403"/>
                  </a:cxn>
                  <a:cxn ang="0">
                    <a:pos x="152" y="525"/>
                  </a:cxn>
                  <a:cxn ang="0">
                    <a:pos x="99" y="337"/>
                  </a:cxn>
                  <a:cxn ang="0">
                    <a:pos x="69" y="24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28" h="525">
                    <a:moveTo>
                      <a:pt x="0" y="0"/>
                    </a:moveTo>
                    <a:lnTo>
                      <a:pt x="122" y="67"/>
                    </a:lnTo>
                    <a:lnTo>
                      <a:pt x="276" y="82"/>
                    </a:lnTo>
                    <a:lnTo>
                      <a:pt x="337" y="223"/>
                    </a:lnTo>
                    <a:lnTo>
                      <a:pt x="428" y="295"/>
                    </a:lnTo>
                    <a:lnTo>
                      <a:pt x="352" y="320"/>
                    </a:lnTo>
                    <a:lnTo>
                      <a:pt x="329" y="394"/>
                    </a:lnTo>
                    <a:lnTo>
                      <a:pt x="238" y="403"/>
                    </a:lnTo>
                    <a:lnTo>
                      <a:pt x="152" y="525"/>
                    </a:lnTo>
                    <a:lnTo>
                      <a:pt x="99" y="337"/>
                    </a:lnTo>
                    <a:lnTo>
                      <a:pt x="69" y="2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88" name="Rectangle 67"/>
          <p:cNvSpPr>
            <a:spLocks noChangeArrowheads="1"/>
          </p:cNvSpPr>
          <p:nvPr/>
        </p:nvSpPr>
        <p:spPr bwMode="auto">
          <a:xfrm>
            <a:off x="1517100" y="1648413"/>
            <a:ext cx="1981200" cy="533400"/>
          </a:xfrm>
          <a:prstGeom prst="rect">
            <a:avLst/>
          </a:prstGeom>
          <a:solidFill>
            <a:srgbClr val="CC66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4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Metas</a:t>
            </a:r>
            <a:endParaRPr lang="es-ES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96" name="Group 75"/>
          <p:cNvGrpSpPr>
            <a:grpSpLocks/>
          </p:cNvGrpSpPr>
          <p:nvPr/>
        </p:nvGrpSpPr>
        <p:grpSpPr bwMode="auto">
          <a:xfrm>
            <a:off x="4801550" y="5015563"/>
            <a:ext cx="1905000" cy="1447800"/>
            <a:chOff x="2112" y="3216"/>
            <a:chExt cx="1200" cy="912"/>
          </a:xfrm>
        </p:grpSpPr>
        <p:sp>
          <p:nvSpPr>
            <p:cNvPr id="97" name="Rectangle 76"/>
            <p:cNvSpPr>
              <a:spLocks noChangeArrowheads="1"/>
            </p:cNvSpPr>
            <p:nvPr/>
          </p:nvSpPr>
          <p:spPr bwMode="auto">
            <a:xfrm>
              <a:off x="2112" y="3216"/>
              <a:ext cx="912" cy="384"/>
            </a:xfrm>
            <a:prstGeom prst="rect">
              <a:avLst/>
            </a:prstGeom>
            <a:solidFill>
              <a:srgbClr val="3366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3366CC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Comunica</a:t>
              </a:r>
              <a:endParaRPr lang="es-E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" name="Rectangle 77"/>
            <p:cNvSpPr>
              <a:spLocks noChangeArrowheads="1"/>
            </p:cNvSpPr>
            <p:nvPr/>
          </p:nvSpPr>
          <p:spPr bwMode="auto">
            <a:xfrm>
              <a:off x="2112" y="3840"/>
              <a:ext cx="1200" cy="288"/>
            </a:xfrm>
            <a:prstGeom prst="rect">
              <a:avLst/>
            </a:prstGeom>
            <a:solidFill>
              <a:srgbClr val="3366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3366CC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Reproduce</a:t>
              </a:r>
              <a:endParaRPr lang="es-E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9" name="Group 78"/>
          <p:cNvGrpSpPr>
            <a:grpSpLocks/>
          </p:cNvGrpSpPr>
          <p:nvPr/>
        </p:nvGrpSpPr>
        <p:grpSpPr bwMode="auto">
          <a:xfrm>
            <a:off x="3734750" y="5396563"/>
            <a:ext cx="838200" cy="990600"/>
            <a:chOff x="1392" y="3120"/>
            <a:chExt cx="864" cy="864"/>
          </a:xfrm>
        </p:grpSpPr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1431" y="3120"/>
              <a:ext cx="825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1" name="Group 80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102" name="Freeform 81"/>
              <p:cNvSpPr>
                <a:spLocks/>
              </p:cNvSpPr>
              <p:nvPr/>
            </p:nvSpPr>
            <p:spPr bwMode="auto">
              <a:xfrm>
                <a:off x="1454" y="3144"/>
                <a:ext cx="777" cy="817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" name="Freeform 82"/>
              <p:cNvSpPr>
                <a:spLocks/>
              </p:cNvSpPr>
              <p:nvPr/>
            </p:nvSpPr>
            <p:spPr bwMode="auto">
              <a:xfrm>
                <a:off x="1894" y="3217"/>
                <a:ext cx="278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" name="Freeform 83"/>
              <p:cNvSpPr>
                <a:spLocks/>
              </p:cNvSpPr>
              <p:nvPr/>
            </p:nvSpPr>
            <p:spPr bwMode="auto">
              <a:xfrm>
                <a:off x="1489" y="3272"/>
                <a:ext cx="123" cy="572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05" name="Group 84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113" name="Freeform 85"/>
                <p:cNvSpPr>
                  <a:spLocks/>
                </p:cNvSpPr>
                <p:nvPr/>
              </p:nvSpPr>
              <p:spPr bwMode="auto">
                <a:xfrm>
                  <a:off x="1898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4" name="Freeform 86"/>
                <p:cNvSpPr>
                  <a:spLocks/>
                </p:cNvSpPr>
                <p:nvPr/>
              </p:nvSpPr>
              <p:spPr bwMode="auto">
                <a:xfrm>
                  <a:off x="1621" y="3668"/>
                  <a:ext cx="286" cy="80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5" name="Freeform 87"/>
                <p:cNvSpPr>
                  <a:spLocks/>
                </p:cNvSpPr>
                <p:nvPr/>
              </p:nvSpPr>
              <p:spPr bwMode="auto">
                <a:xfrm>
                  <a:off x="1657" y="3747"/>
                  <a:ext cx="221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06" name="Group 88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107" name="Freeform 89"/>
                <p:cNvSpPr>
                  <a:spLocks/>
                </p:cNvSpPr>
                <p:nvPr/>
              </p:nvSpPr>
              <p:spPr bwMode="auto">
                <a:xfrm>
                  <a:off x="1344" y="3332"/>
                  <a:ext cx="357" cy="306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08" name="Group 90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110" name="Freeform 91"/>
                  <p:cNvSpPr>
                    <a:spLocks/>
                  </p:cNvSpPr>
                  <p:nvPr/>
                </p:nvSpPr>
                <p:spPr bwMode="auto">
                  <a:xfrm>
                    <a:off x="1792" y="3364"/>
                    <a:ext cx="380" cy="291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1" name="Freeform 92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3" cy="123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2" name="Freeform 93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09" name="Freeform 94"/>
                <p:cNvSpPr>
                  <a:spLocks/>
                </p:cNvSpPr>
                <p:nvPr/>
              </p:nvSpPr>
              <p:spPr bwMode="auto">
                <a:xfrm>
                  <a:off x="1838" y="3407"/>
                  <a:ext cx="255" cy="197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16" name="Group 95"/>
          <p:cNvGrpSpPr>
            <a:grpSpLocks/>
          </p:cNvGrpSpPr>
          <p:nvPr/>
        </p:nvGrpSpPr>
        <p:grpSpPr bwMode="auto">
          <a:xfrm>
            <a:off x="3353750" y="5167963"/>
            <a:ext cx="914400" cy="914400"/>
            <a:chOff x="1392" y="3120"/>
            <a:chExt cx="864" cy="864"/>
          </a:xfrm>
        </p:grpSpPr>
        <p:sp>
          <p:nvSpPr>
            <p:cNvPr id="117" name="Freeform 96"/>
            <p:cNvSpPr>
              <a:spLocks/>
            </p:cNvSpPr>
            <p:nvPr/>
          </p:nvSpPr>
          <p:spPr bwMode="auto">
            <a:xfrm>
              <a:off x="1433" y="3120"/>
              <a:ext cx="823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8" name="Group 97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119" name="Freeform 98"/>
              <p:cNvSpPr>
                <a:spLocks/>
              </p:cNvSpPr>
              <p:nvPr/>
            </p:nvSpPr>
            <p:spPr bwMode="auto">
              <a:xfrm>
                <a:off x="1455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0" name="Freeform 99"/>
              <p:cNvSpPr>
                <a:spLocks/>
              </p:cNvSpPr>
              <p:nvPr/>
            </p:nvSpPr>
            <p:spPr bwMode="auto">
              <a:xfrm>
                <a:off x="1895" y="3217"/>
                <a:ext cx="279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1" name="Freeform 100"/>
              <p:cNvSpPr>
                <a:spLocks/>
              </p:cNvSpPr>
              <p:nvPr/>
            </p:nvSpPr>
            <p:spPr bwMode="auto">
              <a:xfrm>
                <a:off x="1488" y="3271"/>
                <a:ext cx="123" cy="573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22" name="Group 101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130" name="Freeform 102"/>
                <p:cNvSpPr>
                  <a:spLocks/>
                </p:cNvSpPr>
                <p:nvPr/>
              </p:nvSpPr>
              <p:spPr bwMode="auto">
                <a:xfrm>
                  <a:off x="1899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1" name="Freeform 103"/>
                <p:cNvSpPr>
                  <a:spLocks/>
                </p:cNvSpPr>
                <p:nvPr/>
              </p:nvSpPr>
              <p:spPr bwMode="auto">
                <a:xfrm>
                  <a:off x="1622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2" name="Freeform 104"/>
                <p:cNvSpPr>
                  <a:spLocks/>
                </p:cNvSpPr>
                <p:nvPr/>
              </p:nvSpPr>
              <p:spPr bwMode="auto">
                <a:xfrm>
                  <a:off x="1658" y="3747"/>
                  <a:ext cx="222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3" name="Group 105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124" name="Freeform 106"/>
                <p:cNvSpPr>
                  <a:spLocks/>
                </p:cNvSpPr>
                <p:nvPr/>
              </p:nvSpPr>
              <p:spPr bwMode="auto">
                <a:xfrm>
                  <a:off x="1344" y="3333"/>
                  <a:ext cx="357" cy="304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5" name="Group 107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127" name="Freeform 108"/>
                  <p:cNvSpPr>
                    <a:spLocks/>
                  </p:cNvSpPr>
                  <p:nvPr/>
                </p:nvSpPr>
                <p:spPr bwMode="auto">
                  <a:xfrm>
                    <a:off x="1794" y="3364"/>
                    <a:ext cx="380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8" name="Freeform 109"/>
                  <p:cNvSpPr>
                    <a:spLocks/>
                  </p:cNvSpPr>
                  <p:nvPr/>
                </p:nvSpPr>
                <p:spPr bwMode="auto">
                  <a:xfrm>
                    <a:off x="1655" y="3417"/>
                    <a:ext cx="183" cy="121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9" name="Freeform 110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26" name="Freeform 111"/>
                <p:cNvSpPr>
                  <a:spLocks/>
                </p:cNvSpPr>
                <p:nvPr/>
              </p:nvSpPr>
              <p:spPr bwMode="auto">
                <a:xfrm>
                  <a:off x="1839" y="3408"/>
                  <a:ext cx="257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33" name="Group 112"/>
          <p:cNvGrpSpPr>
            <a:grpSpLocks/>
          </p:cNvGrpSpPr>
          <p:nvPr/>
        </p:nvGrpSpPr>
        <p:grpSpPr bwMode="auto">
          <a:xfrm>
            <a:off x="2972750" y="5396563"/>
            <a:ext cx="914400" cy="990600"/>
            <a:chOff x="1392" y="3120"/>
            <a:chExt cx="864" cy="864"/>
          </a:xfrm>
        </p:grpSpPr>
        <p:sp>
          <p:nvSpPr>
            <p:cNvPr id="134" name="Freeform 113"/>
            <p:cNvSpPr>
              <a:spLocks/>
            </p:cNvSpPr>
            <p:nvPr/>
          </p:nvSpPr>
          <p:spPr bwMode="auto">
            <a:xfrm>
              <a:off x="1433" y="3120"/>
              <a:ext cx="823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35" name="Group 114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136" name="Freeform 115"/>
              <p:cNvSpPr>
                <a:spLocks/>
              </p:cNvSpPr>
              <p:nvPr/>
            </p:nvSpPr>
            <p:spPr bwMode="auto">
              <a:xfrm>
                <a:off x="1455" y="3144"/>
                <a:ext cx="777" cy="817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7" name="Freeform 116"/>
              <p:cNvSpPr>
                <a:spLocks/>
              </p:cNvSpPr>
              <p:nvPr/>
            </p:nvSpPr>
            <p:spPr bwMode="auto">
              <a:xfrm>
                <a:off x="1895" y="3217"/>
                <a:ext cx="279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8" name="Freeform 117"/>
              <p:cNvSpPr>
                <a:spLocks/>
              </p:cNvSpPr>
              <p:nvPr/>
            </p:nvSpPr>
            <p:spPr bwMode="auto">
              <a:xfrm>
                <a:off x="1488" y="3272"/>
                <a:ext cx="123" cy="572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39" name="Group 118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147" name="Freeform 119"/>
                <p:cNvSpPr>
                  <a:spLocks/>
                </p:cNvSpPr>
                <p:nvPr/>
              </p:nvSpPr>
              <p:spPr bwMode="auto">
                <a:xfrm>
                  <a:off x="1899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8" name="Freeform 120"/>
                <p:cNvSpPr>
                  <a:spLocks/>
                </p:cNvSpPr>
                <p:nvPr/>
              </p:nvSpPr>
              <p:spPr bwMode="auto">
                <a:xfrm>
                  <a:off x="1622" y="3668"/>
                  <a:ext cx="288" cy="80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9" name="Freeform 121"/>
                <p:cNvSpPr>
                  <a:spLocks/>
                </p:cNvSpPr>
                <p:nvPr/>
              </p:nvSpPr>
              <p:spPr bwMode="auto">
                <a:xfrm>
                  <a:off x="1658" y="3747"/>
                  <a:ext cx="222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0" name="Group 122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141" name="Freeform 123"/>
                <p:cNvSpPr>
                  <a:spLocks/>
                </p:cNvSpPr>
                <p:nvPr/>
              </p:nvSpPr>
              <p:spPr bwMode="auto">
                <a:xfrm>
                  <a:off x="1344" y="3332"/>
                  <a:ext cx="357" cy="306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42" name="Group 124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144" name="Freeform 125"/>
                  <p:cNvSpPr>
                    <a:spLocks/>
                  </p:cNvSpPr>
                  <p:nvPr/>
                </p:nvSpPr>
                <p:spPr bwMode="auto">
                  <a:xfrm>
                    <a:off x="1794" y="3364"/>
                    <a:ext cx="380" cy="291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5" name="Freeform 126"/>
                  <p:cNvSpPr>
                    <a:spLocks/>
                  </p:cNvSpPr>
                  <p:nvPr/>
                </p:nvSpPr>
                <p:spPr bwMode="auto">
                  <a:xfrm>
                    <a:off x="1655" y="3417"/>
                    <a:ext cx="183" cy="123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6" name="Freeform 127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3" name="Freeform 128"/>
                <p:cNvSpPr>
                  <a:spLocks/>
                </p:cNvSpPr>
                <p:nvPr/>
              </p:nvSpPr>
              <p:spPr bwMode="auto">
                <a:xfrm>
                  <a:off x="1839" y="3407"/>
                  <a:ext cx="257" cy="197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50" name="Rectangle 129"/>
          <p:cNvSpPr>
            <a:spLocks noChangeArrowheads="1"/>
          </p:cNvSpPr>
          <p:nvPr/>
        </p:nvSpPr>
        <p:spPr bwMode="auto">
          <a:xfrm>
            <a:off x="5367675" y="1686513"/>
            <a:ext cx="2286000" cy="457200"/>
          </a:xfrm>
          <a:prstGeom prst="rect">
            <a:avLst/>
          </a:prstGeom>
          <a:solidFill>
            <a:srgbClr val="CC66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4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Decisiones</a:t>
            </a:r>
            <a:endParaRPr lang="es-ES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1" name="Freeform 130"/>
          <p:cNvSpPr>
            <a:spLocks/>
          </p:cNvSpPr>
          <p:nvPr/>
        </p:nvSpPr>
        <p:spPr bwMode="auto">
          <a:xfrm>
            <a:off x="4031700" y="1672225"/>
            <a:ext cx="90328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69" y="6"/>
              </a:cxn>
              <a:cxn ang="0">
                <a:pos x="861" y="40"/>
              </a:cxn>
              <a:cxn ang="0">
                <a:pos x="1039" y="98"/>
              </a:cxn>
              <a:cxn ang="0">
                <a:pos x="1210" y="186"/>
              </a:cxn>
              <a:cxn ang="0">
                <a:pos x="1334" y="288"/>
              </a:cxn>
              <a:cxn ang="0">
                <a:pos x="1438" y="432"/>
              </a:cxn>
              <a:cxn ang="0">
                <a:pos x="1489" y="546"/>
              </a:cxn>
              <a:cxn ang="0">
                <a:pos x="1567" y="625"/>
              </a:cxn>
              <a:cxn ang="0">
                <a:pos x="1681" y="679"/>
              </a:cxn>
              <a:cxn ang="0">
                <a:pos x="1805" y="687"/>
              </a:cxn>
              <a:cxn ang="0">
                <a:pos x="1902" y="665"/>
              </a:cxn>
              <a:cxn ang="0">
                <a:pos x="1932" y="496"/>
              </a:cxn>
              <a:cxn ang="0">
                <a:pos x="2406" y="1528"/>
              </a:cxn>
              <a:cxn ang="0">
                <a:pos x="2258" y="1433"/>
              </a:cxn>
              <a:cxn ang="0">
                <a:pos x="2155" y="1471"/>
              </a:cxn>
              <a:cxn ang="0">
                <a:pos x="2017" y="1500"/>
              </a:cxn>
              <a:cxn ang="0">
                <a:pos x="1883" y="1517"/>
              </a:cxn>
              <a:cxn ang="0">
                <a:pos x="1711" y="1516"/>
              </a:cxn>
              <a:cxn ang="0">
                <a:pos x="1531" y="1487"/>
              </a:cxn>
              <a:cxn ang="0">
                <a:pos x="1383" y="1444"/>
              </a:cxn>
              <a:cxn ang="0">
                <a:pos x="1258" y="1393"/>
              </a:cxn>
              <a:cxn ang="0">
                <a:pos x="1122" y="1321"/>
              </a:cxn>
              <a:cxn ang="0">
                <a:pos x="1014" y="1243"/>
              </a:cxn>
              <a:cxn ang="0">
                <a:pos x="912" y="1153"/>
              </a:cxn>
              <a:cxn ang="0">
                <a:pos x="831" y="1063"/>
              </a:cxn>
              <a:cxn ang="0">
                <a:pos x="764" y="999"/>
              </a:cxn>
              <a:cxn ang="0">
                <a:pos x="711" y="960"/>
              </a:cxn>
              <a:cxn ang="0">
                <a:pos x="636" y="916"/>
              </a:cxn>
              <a:cxn ang="0">
                <a:pos x="569" y="889"/>
              </a:cxn>
              <a:cxn ang="0">
                <a:pos x="468" y="859"/>
              </a:cxn>
              <a:cxn ang="0">
                <a:pos x="377" y="844"/>
              </a:cxn>
            </a:cxnLst>
            <a:rect l="0" t="0" r="r" b="b"/>
            <a:pathLst>
              <a:path w="2848" h="1528">
                <a:moveTo>
                  <a:pt x="0" y="848"/>
                </a:moveTo>
                <a:lnTo>
                  <a:pt x="0" y="0"/>
                </a:lnTo>
                <a:lnTo>
                  <a:pt x="594" y="0"/>
                </a:lnTo>
                <a:lnTo>
                  <a:pt x="669" y="6"/>
                </a:lnTo>
                <a:lnTo>
                  <a:pt x="746" y="17"/>
                </a:lnTo>
                <a:lnTo>
                  <a:pt x="861" y="40"/>
                </a:lnTo>
                <a:lnTo>
                  <a:pt x="954" y="67"/>
                </a:lnTo>
                <a:lnTo>
                  <a:pt x="1039" y="98"/>
                </a:lnTo>
                <a:lnTo>
                  <a:pt x="1137" y="143"/>
                </a:lnTo>
                <a:lnTo>
                  <a:pt x="1210" y="186"/>
                </a:lnTo>
                <a:lnTo>
                  <a:pt x="1270" y="230"/>
                </a:lnTo>
                <a:lnTo>
                  <a:pt x="1334" y="288"/>
                </a:lnTo>
                <a:lnTo>
                  <a:pt x="1397" y="356"/>
                </a:lnTo>
                <a:lnTo>
                  <a:pt x="1438" y="432"/>
                </a:lnTo>
                <a:lnTo>
                  <a:pt x="1458" y="479"/>
                </a:lnTo>
                <a:lnTo>
                  <a:pt x="1489" y="546"/>
                </a:lnTo>
                <a:lnTo>
                  <a:pt x="1529" y="591"/>
                </a:lnTo>
                <a:lnTo>
                  <a:pt x="1567" y="625"/>
                </a:lnTo>
                <a:lnTo>
                  <a:pt x="1614" y="653"/>
                </a:lnTo>
                <a:lnTo>
                  <a:pt x="1681" y="679"/>
                </a:lnTo>
                <a:lnTo>
                  <a:pt x="1749" y="687"/>
                </a:lnTo>
                <a:lnTo>
                  <a:pt x="1805" y="687"/>
                </a:lnTo>
                <a:lnTo>
                  <a:pt x="1853" y="679"/>
                </a:lnTo>
                <a:lnTo>
                  <a:pt x="1902" y="665"/>
                </a:lnTo>
                <a:lnTo>
                  <a:pt x="1992" y="625"/>
                </a:lnTo>
                <a:lnTo>
                  <a:pt x="1932" y="496"/>
                </a:lnTo>
                <a:lnTo>
                  <a:pt x="2848" y="743"/>
                </a:lnTo>
                <a:lnTo>
                  <a:pt x="2406" y="1528"/>
                </a:lnTo>
                <a:lnTo>
                  <a:pt x="2349" y="1398"/>
                </a:lnTo>
                <a:lnTo>
                  <a:pt x="2258" y="1433"/>
                </a:lnTo>
                <a:lnTo>
                  <a:pt x="2203" y="1454"/>
                </a:lnTo>
                <a:lnTo>
                  <a:pt x="2155" y="1471"/>
                </a:lnTo>
                <a:lnTo>
                  <a:pt x="2089" y="1483"/>
                </a:lnTo>
                <a:lnTo>
                  <a:pt x="2017" y="1500"/>
                </a:lnTo>
                <a:lnTo>
                  <a:pt x="1962" y="1510"/>
                </a:lnTo>
                <a:lnTo>
                  <a:pt x="1883" y="1517"/>
                </a:lnTo>
                <a:lnTo>
                  <a:pt x="1797" y="1517"/>
                </a:lnTo>
                <a:lnTo>
                  <a:pt x="1711" y="1516"/>
                </a:lnTo>
                <a:lnTo>
                  <a:pt x="1614" y="1500"/>
                </a:lnTo>
                <a:lnTo>
                  <a:pt x="1531" y="1487"/>
                </a:lnTo>
                <a:lnTo>
                  <a:pt x="1465" y="1471"/>
                </a:lnTo>
                <a:lnTo>
                  <a:pt x="1383" y="1444"/>
                </a:lnTo>
                <a:lnTo>
                  <a:pt x="1319" y="1420"/>
                </a:lnTo>
                <a:lnTo>
                  <a:pt x="1258" y="1393"/>
                </a:lnTo>
                <a:lnTo>
                  <a:pt x="1185" y="1355"/>
                </a:lnTo>
                <a:lnTo>
                  <a:pt x="1122" y="1321"/>
                </a:lnTo>
                <a:lnTo>
                  <a:pt x="1062" y="1279"/>
                </a:lnTo>
                <a:lnTo>
                  <a:pt x="1014" y="1243"/>
                </a:lnTo>
                <a:lnTo>
                  <a:pt x="965" y="1203"/>
                </a:lnTo>
                <a:lnTo>
                  <a:pt x="912" y="1153"/>
                </a:lnTo>
                <a:lnTo>
                  <a:pt x="873" y="1117"/>
                </a:lnTo>
                <a:lnTo>
                  <a:pt x="831" y="1063"/>
                </a:lnTo>
                <a:lnTo>
                  <a:pt x="800" y="1033"/>
                </a:lnTo>
                <a:lnTo>
                  <a:pt x="764" y="999"/>
                </a:lnTo>
                <a:lnTo>
                  <a:pt x="739" y="979"/>
                </a:lnTo>
                <a:lnTo>
                  <a:pt x="711" y="960"/>
                </a:lnTo>
                <a:lnTo>
                  <a:pt x="672" y="938"/>
                </a:lnTo>
                <a:lnTo>
                  <a:pt x="636" y="916"/>
                </a:lnTo>
                <a:lnTo>
                  <a:pt x="601" y="904"/>
                </a:lnTo>
                <a:lnTo>
                  <a:pt x="569" y="889"/>
                </a:lnTo>
                <a:lnTo>
                  <a:pt x="521" y="872"/>
                </a:lnTo>
                <a:lnTo>
                  <a:pt x="468" y="859"/>
                </a:lnTo>
                <a:lnTo>
                  <a:pt x="419" y="849"/>
                </a:lnTo>
                <a:lnTo>
                  <a:pt x="377" y="844"/>
                </a:lnTo>
                <a:lnTo>
                  <a:pt x="0" y="84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8811425" y="3953713"/>
            <a:ext cx="2740225" cy="1903290"/>
            <a:chOff x="8811425" y="3953713"/>
            <a:chExt cx="2740225" cy="1903290"/>
          </a:xfrm>
        </p:grpSpPr>
        <p:sp>
          <p:nvSpPr>
            <p:cNvPr id="94" name="Rectangle 73"/>
            <p:cNvSpPr>
              <a:spLocks noChangeArrowheads="1"/>
            </p:cNvSpPr>
            <p:nvPr/>
          </p:nvSpPr>
          <p:spPr bwMode="auto">
            <a:xfrm>
              <a:off x="8811425" y="3953713"/>
              <a:ext cx="2362200" cy="457200"/>
            </a:xfrm>
            <a:prstGeom prst="rect">
              <a:avLst/>
            </a:prstGeom>
            <a:solidFill>
              <a:srgbClr val="0066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Recursos Propios</a:t>
              </a:r>
              <a:endParaRPr lang="es-E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5" name="Rectangle 74"/>
            <p:cNvSpPr>
              <a:spLocks noChangeArrowheads="1"/>
            </p:cNvSpPr>
            <p:nvPr/>
          </p:nvSpPr>
          <p:spPr bwMode="auto">
            <a:xfrm>
              <a:off x="8828250" y="4678113"/>
              <a:ext cx="2438400" cy="457200"/>
            </a:xfrm>
            <a:prstGeom prst="rect">
              <a:avLst/>
            </a:prstGeom>
            <a:solidFill>
              <a:srgbClr val="0066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Habilidades</a:t>
              </a:r>
              <a:endParaRPr lang="es-E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2" name="Rectangle 74"/>
            <p:cNvSpPr>
              <a:spLocks noChangeArrowheads="1"/>
            </p:cNvSpPr>
            <p:nvPr/>
          </p:nvSpPr>
          <p:spPr bwMode="auto">
            <a:xfrm>
              <a:off x="9113250" y="5399803"/>
              <a:ext cx="2438400" cy="457200"/>
            </a:xfrm>
            <a:prstGeom prst="rect">
              <a:avLst/>
            </a:prstGeom>
            <a:solidFill>
              <a:srgbClr val="0066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Ofrece Servicios</a:t>
              </a:r>
              <a:endParaRPr lang="es-E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1464097" y="2666298"/>
            <a:ext cx="2804053" cy="2144618"/>
            <a:chOff x="746647" y="2647295"/>
            <a:chExt cx="2804053" cy="2144618"/>
          </a:xfrm>
        </p:grpSpPr>
        <p:sp>
          <p:nvSpPr>
            <p:cNvPr id="90" name="Rectangle 69"/>
            <p:cNvSpPr>
              <a:spLocks noChangeArrowheads="1"/>
            </p:cNvSpPr>
            <p:nvPr/>
          </p:nvSpPr>
          <p:spPr bwMode="auto">
            <a:xfrm>
              <a:off x="1874300" y="2658313"/>
              <a:ext cx="1447800" cy="60960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Actúa</a:t>
              </a:r>
              <a:endParaRPr lang="es-E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1" name="Rectangle 70"/>
            <p:cNvSpPr>
              <a:spLocks noChangeArrowheads="1"/>
            </p:cNvSpPr>
            <p:nvPr/>
          </p:nvSpPr>
          <p:spPr bwMode="auto">
            <a:xfrm>
              <a:off x="1874300" y="4334713"/>
              <a:ext cx="1447800" cy="45720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Modela</a:t>
              </a:r>
              <a:endParaRPr lang="es-E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1874300" y="3572713"/>
              <a:ext cx="1676400" cy="457200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Percibe</a:t>
              </a:r>
              <a:endParaRPr lang="es-E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4" name="Rectangle 69"/>
            <p:cNvSpPr>
              <a:spLocks noChangeArrowheads="1"/>
            </p:cNvSpPr>
            <p:nvPr/>
          </p:nvSpPr>
          <p:spPr bwMode="auto">
            <a:xfrm rot="16200000">
              <a:off x="107540" y="3286402"/>
              <a:ext cx="2144617" cy="866404"/>
            </a:xfrm>
            <a:prstGeom prst="rect">
              <a:avLst/>
            </a:prstGeom>
            <a:solidFill>
              <a:schemeClr val="bg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Situado</a:t>
              </a:r>
            </a:p>
            <a:p>
              <a:pPr algn="ctr">
                <a:defRPr/>
              </a:pPr>
              <a:r>
                <a:rPr lang="es-ES_tradnl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Ambiente</a:t>
              </a:r>
              <a:endParaRPr lang="es-E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57" name="Rectangle 129"/>
          <p:cNvSpPr>
            <a:spLocks noChangeArrowheads="1"/>
          </p:cNvSpPr>
          <p:nvPr/>
        </p:nvSpPr>
        <p:spPr bwMode="auto">
          <a:xfrm>
            <a:off x="9447406" y="1686513"/>
            <a:ext cx="2286000" cy="457200"/>
          </a:xfrm>
          <a:prstGeom prst="rect">
            <a:avLst/>
          </a:prstGeom>
          <a:solidFill>
            <a:srgbClr val="CC66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4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Comportamiento</a:t>
            </a:r>
            <a:endParaRPr lang="es-ES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8" name="Freeform 130"/>
          <p:cNvSpPr>
            <a:spLocks/>
          </p:cNvSpPr>
          <p:nvPr/>
        </p:nvSpPr>
        <p:spPr bwMode="auto">
          <a:xfrm>
            <a:off x="8075806" y="1672225"/>
            <a:ext cx="90328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69" y="6"/>
              </a:cxn>
              <a:cxn ang="0">
                <a:pos x="861" y="40"/>
              </a:cxn>
              <a:cxn ang="0">
                <a:pos x="1039" y="98"/>
              </a:cxn>
              <a:cxn ang="0">
                <a:pos x="1210" y="186"/>
              </a:cxn>
              <a:cxn ang="0">
                <a:pos x="1334" y="288"/>
              </a:cxn>
              <a:cxn ang="0">
                <a:pos x="1438" y="432"/>
              </a:cxn>
              <a:cxn ang="0">
                <a:pos x="1489" y="546"/>
              </a:cxn>
              <a:cxn ang="0">
                <a:pos x="1567" y="625"/>
              </a:cxn>
              <a:cxn ang="0">
                <a:pos x="1681" y="679"/>
              </a:cxn>
              <a:cxn ang="0">
                <a:pos x="1805" y="687"/>
              </a:cxn>
              <a:cxn ang="0">
                <a:pos x="1902" y="665"/>
              </a:cxn>
              <a:cxn ang="0">
                <a:pos x="1932" y="496"/>
              </a:cxn>
              <a:cxn ang="0">
                <a:pos x="2406" y="1528"/>
              </a:cxn>
              <a:cxn ang="0">
                <a:pos x="2258" y="1433"/>
              </a:cxn>
              <a:cxn ang="0">
                <a:pos x="2155" y="1471"/>
              </a:cxn>
              <a:cxn ang="0">
                <a:pos x="2017" y="1500"/>
              </a:cxn>
              <a:cxn ang="0">
                <a:pos x="1883" y="1517"/>
              </a:cxn>
              <a:cxn ang="0">
                <a:pos x="1711" y="1516"/>
              </a:cxn>
              <a:cxn ang="0">
                <a:pos x="1531" y="1487"/>
              </a:cxn>
              <a:cxn ang="0">
                <a:pos x="1383" y="1444"/>
              </a:cxn>
              <a:cxn ang="0">
                <a:pos x="1258" y="1393"/>
              </a:cxn>
              <a:cxn ang="0">
                <a:pos x="1122" y="1321"/>
              </a:cxn>
              <a:cxn ang="0">
                <a:pos x="1014" y="1243"/>
              </a:cxn>
              <a:cxn ang="0">
                <a:pos x="912" y="1153"/>
              </a:cxn>
              <a:cxn ang="0">
                <a:pos x="831" y="1063"/>
              </a:cxn>
              <a:cxn ang="0">
                <a:pos x="764" y="999"/>
              </a:cxn>
              <a:cxn ang="0">
                <a:pos x="711" y="960"/>
              </a:cxn>
              <a:cxn ang="0">
                <a:pos x="636" y="916"/>
              </a:cxn>
              <a:cxn ang="0">
                <a:pos x="569" y="889"/>
              </a:cxn>
              <a:cxn ang="0">
                <a:pos x="468" y="859"/>
              </a:cxn>
              <a:cxn ang="0">
                <a:pos x="377" y="844"/>
              </a:cxn>
            </a:cxnLst>
            <a:rect l="0" t="0" r="r" b="b"/>
            <a:pathLst>
              <a:path w="2848" h="1528">
                <a:moveTo>
                  <a:pt x="0" y="848"/>
                </a:moveTo>
                <a:lnTo>
                  <a:pt x="0" y="0"/>
                </a:lnTo>
                <a:lnTo>
                  <a:pt x="594" y="0"/>
                </a:lnTo>
                <a:lnTo>
                  <a:pt x="669" y="6"/>
                </a:lnTo>
                <a:lnTo>
                  <a:pt x="746" y="17"/>
                </a:lnTo>
                <a:lnTo>
                  <a:pt x="861" y="40"/>
                </a:lnTo>
                <a:lnTo>
                  <a:pt x="954" y="67"/>
                </a:lnTo>
                <a:lnTo>
                  <a:pt x="1039" y="98"/>
                </a:lnTo>
                <a:lnTo>
                  <a:pt x="1137" y="143"/>
                </a:lnTo>
                <a:lnTo>
                  <a:pt x="1210" y="186"/>
                </a:lnTo>
                <a:lnTo>
                  <a:pt x="1270" y="230"/>
                </a:lnTo>
                <a:lnTo>
                  <a:pt x="1334" y="288"/>
                </a:lnTo>
                <a:lnTo>
                  <a:pt x="1397" y="356"/>
                </a:lnTo>
                <a:lnTo>
                  <a:pt x="1438" y="432"/>
                </a:lnTo>
                <a:lnTo>
                  <a:pt x="1458" y="479"/>
                </a:lnTo>
                <a:lnTo>
                  <a:pt x="1489" y="546"/>
                </a:lnTo>
                <a:lnTo>
                  <a:pt x="1529" y="591"/>
                </a:lnTo>
                <a:lnTo>
                  <a:pt x="1567" y="625"/>
                </a:lnTo>
                <a:lnTo>
                  <a:pt x="1614" y="653"/>
                </a:lnTo>
                <a:lnTo>
                  <a:pt x="1681" y="679"/>
                </a:lnTo>
                <a:lnTo>
                  <a:pt x="1749" y="687"/>
                </a:lnTo>
                <a:lnTo>
                  <a:pt x="1805" y="687"/>
                </a:lnTo>
                <a:lnTo>
                  <a:pt x="1853" y="679"/>
                </a:lnTo>
                <a:lnTo>
                  <a:pt x="1902" y="665"/>
                </a:lnTo>
                <a:lnTo>
                  <a:pt x="1992" y="625"/>
                </a:lnTo>
                <a:lnTo>
                  <a:pt x="1932" y="496"/>
                </a:lnTo>
                <a:lnTo>
                  <a:pt x="2848" y="743"/>
                </a:lnTo>
                <a:lnTo>
                  <a:pt x="2406" y="1528"/>
                </a:lnTo>
                <a:lnTo>
                  <a:pt x="2349" y="1398"/>
                </a:lnTo>
                <a:lnTo>
                  <a:pt x="2258" y="1433"/>
                </a:lnTo>
                <a:lnTo>
                  <a:pt x="2203" y="1454"/>
                </a:lnTo>
                <a:lnTo>
                  <a:pt x="2155" y="1471"/>
                </a:lnTo>
                <a:lnTo>
                  <a:pt x="2089" y="1483"/>
                </a:lnTo>
                <a:lnTo>
                  <a:pt x="2017" y="1500"/>
                </a:lnTo>
                <a:lnTo>
                  <a:pt x="1962" y="1510"/>
                </a:lnTo>
                <a:lnTo>
                  <a:pt x="1883" y="1517"/>
                </a:lnTo>
                <a:lnTo>
                  <a:pt x="1797" y="1517"/>
                </a:lnTo>
                <a:lnTo>
                  <a:pt x="1711" y="1516"/>
                </a:lnTo>
                <a:lnTo>
                  <a:pt x="1614" y="1500"/>
                </a:lnTo>
                <a:lnTo>
                  <a:pt x="1531" y="1487"/>
                </a:lnTo>
                <a:lnTo>
                  <a:pt x="1465" y="1471"/>
                </a:lnTo>
                <a:lnTo>
                  <a:pt x="1383" y="1444"/>
                </a:lnTo>
                <a:lnTo>
                  <a:pt x="1319" y="1420"/>
                </a:lnTo>
                <a:lnTo>
                  <a:pt x="1258" y="1393"/>
                </a:lnTo>
                <a:lnTo>
                  <a:pt x="1185" y="1355"/>
                </a:lnTo>
                <a:lnTo>
                  <a:pt x="1122" y="1321"/>
                </a:lnTo>
                <a:lnTo>
                  <a:pt x="1062" y="1279"/>
                </a:lnTo>
                <a:lnTo>
                  <a:pt x="1014" y="1243"/>
                </a:lnTo>
                <a:lnTo>
                  <a:pt x="965" y="1203"/>
                </a:lnTo>
                <a:lnTo>
                  <a:pt x="912" y="1153"/>
                </a:lnTo>
                <a:lnTo>
                  <a:pt x="873" y="1117"/>
                </a:lnTo>
                <a:lnTo>
                  <a:pt x="831" y="1063"/>
                </a:lnTo>
                <a:lnTo>
                  <a:pt x="800" y="1033"/>
                </a:lnTo>
                <a:lnTo>
                  <a:pt x="764" y="999"/>
                </a:lnTo>
                <a:lnTo>
                  <a:pt x="739" y="979"/>
                </a:lnTo>
                <a:lnTo>
                  <a:pt x="711" y="960"/>
                </a:lnTo>
                <a:lnTo>
                  <a:pt x="672" y="938"/>
                </a:lnTo>
                <a:lnTo>
                  <a:pt x="636" y="916"/>
                </a:lnTo>
                <a:lnTo>
                  <a:pt x="601" y="904"/>
                </a:lnTo>
                <a:lnTo>
                  <a:pt x="569" y="889"/>
                </a:lnTo>
                <a:lnTo>
                  <a:pt x="521" y="872"/>
                </a:lnTo>
                <a:lnTo>
                  <a:pt x="468" y="859"/>
                </a:lnTo>
                <a:lnTo>
                  <a:pt x="419" y="849"/>
                </a:lnTo>
                <a:lnTo>
                  <a:pt x="377" y="844"/>
                </a:lnTo>
                <a:lnTo>
                  <a:pt x="0" y="84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>
            <a:flatTx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7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 autoUpdateAnimBg="0"/>
      <p:bldP spid="150" grpId="0" animBg="1" autoUpdateAnimBg="0"/>
      <p:bldP spid="15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9" y="5382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- Características</a:t>
            </a:r>
          </a:p>
        </p:txBody>
      </p:sp>
      <p:sp>
        <p:nvSpPr>
          <p:cNvPr id="153" name="Rectangle 2"/>
          <p:cNvSpPr>
            <a:spLocks noChangeArrowheads="1"/>
          </p:cNvSpPr>
          <p:nvPr/>
        </p:nvSpPr>
        <p:spPr bwMode="auto">
          <a:xfrm>
            <a:off x="4991100" y="3254397"/>
            <a:ext cx="2819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sz="20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Situado</a:t>
            </a:r>
            <a:endParaRPr kumimoji="0" lang="es-ES_tradnl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kumimoji="0"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Habita Ambiente</a:t>
            </a:r>
          </a:p>
        </p:txBody>
      </p:sp>
      <p:sp>
        <p:nvSpPr>
          <p:cNvPr id="156" name="Rectangle 4"/>
          <p:cNvSpPr>
            <a:spLocks noChangeArrowheads="1"/>
          </p:cNvSpPr>
          <p:nvPr/>
        </p:nvSpPr>
        <p:spPr bwMode="auto">
          <a:xfrm>
            <a:off x="4991100" y="1676649"/>
            <a:ext cx="2819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sz="20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Proactivo</a:t>
            </a:r>
            <a:endParaRPr kumimoji="0" lang="es-ES_tradnl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kumimoji="0"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Alcanza Objetivos</a:t>
            </a:r>
          </a:p>
        </p:txBody>
      </p:sp>
      <p:cxnSp>
        <p:nvCxnSpPr>
          <p:cNvPr id="159" name="AutoShape 5"/>
          <p:cNvCxnSpPr>
            <a:cxnSpLocks noChangeShapeType="1"/>
            <a:endCxn id="153" idx="1"/>
          </p:cNvCxnSpPr>
          <p:nvPr/>
        </p:nvCxnSpPr>
        <p:spPr bwMode="auto">
          <a:xfrm>
            <a:off x="3709821" y="2583282"/>
            <a:ext cx="1281279" cy="1204515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sp>
        <p:nvSpPr>
          <p:cNvPr id="160" name="Rectangle 6"/>
          <p:cNvSpPr>
            <a:spLocks noChangeArrowheads="1"/>
          </p:cNvSpPr>
          <p:nvPr/>
        </p:nvSpPr>
        <p:spPr bwMode="auto">
          <a:xfrm>
            <a:off x="4991100" y="5235597"/>
            <a:ext cx="2819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sz="20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Autónomo</a:t>
            </a:r>
            <a:endParaRPr kumimoji="0" lang="es-ES_tradnl" dirty="0">
              <a:solidFill>
                <a:srgbClr val="99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kumimoji="0"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Efectúa Acciones</a:t>
            </a:r>
          </a:p>
        </p:txBody>
      </p:sp>
      <p:cxnSp>
        <p:nvCxnSpPr>
          <p:cNvPr id="161" name="AutoShape 7"/>
          <p:cNvCxnSpPr>
            <a:cxnSpLocks noChangeShapeType="1"/>
            <a:endCxn id="160" idx="1"/>
          </p:cNvCxnSpPr>
          <p:nvPr/>
        </p:nvCxnSpPr>
        <p:spPr bwMode="auto">
          <a:xfrm rot="16200000" flipH="1">
            <a:off x="2770208" y="3548105"/>
            <a:ext cx="3177948" cy="1263836"/>
          </a:xfrm>
          <a:prstGeom prst="curvedConnector2">
            <a:avLst/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cxnSp>
        <p:nvCxnSpPr>
          <p:cNvPr id="162" name="AutoShape 8"/>
          <p:cNvCxnSpPr>
            <a:cxnSpLocks noChangeShapeType="1"/>
            <a:endCxn id="156" idx="1"/>
          </p:cNvCxnSpPr>
          <p:nvPr/>
        </p:nvCxnSpPr>
        <p:spPr bwMode="auto">
          <a:xfrm flipV="1">
            <a:off x="3684363" y="2210049"/>
            <a:ext cx="1306737" cy="373234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sp>
        <p:nvSpPr>
          <p:cNvPr id="163" name="Rectangle 9"/>
          <p:cNvSpPr>
            <a:spLocks noChangeArrowheads="1"/>
          </p:cNvSpPr>
          <p:nvPr/>
        </p:nvSpPr>
        <p:spPr bwMode="auto">
          <a:xfrm>
            <a:off x="8953500" y="2949597"/>
            <a:ext cx="213360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Control Parcial</a:t>
            </a:r>
          </a:p>
        </p:txBody>
      </p:sp>
      <p:sp>
        <p:nvSpPr>
          <p:cNvPr id="164" name="Rectangle 10"/>
          <p:cNvSpPr>
            <a:spLocks noChangeArrowheads="1"/>
          </p:cNvSpPr>
          <p:nvPr/>
        </p:nvSpPr>
        <p:spPr bwMode="auto">
          <a:xfrm>
            <a:off x="8953500" y="3892572"/>
            <a:ext cx="213360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Puede</a:t>
            </a:r>
          </a:p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Influenciarlo</a:t>
            </a:r>
          </a:p>
        </p:txBody>
      </p:sp>
      <p:cxnSp>
        <p:nvCxnSpPr>
          <p:cNvPr id="165" name="AutoShape 11"/>
          <p:cNvCxnSpPr>
            <a:cxnSpLocks noChangeShapeType="1"/>
            <a:stCxn id="153" idx="3"/>
            <a:endCxn id="163" idx="1"/>
          </p:cNvCxnSpPr>
          <p:nvPr/>
        </p:nvCxnSpPr>
        <p:spPr bwMode="auto">
          <a:xfrm flipV="1">
            <a:off x="7810500" y="3330597"/>
            <a:ext cx="1143000" cy="457200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cxnSp>
        <p:nvCxnSpPr>
          <p:cNvPr id="166" name="AutoShape 12"/>
          <p:cNvCxnSpPr>
            <a:cxnSpLocks noChangeShapeType="1"/>
            <a:stCxn id="153" idx="3"/>
            <a:endCxn id="164" idx="1"/>
          </p:cNvCxnSpPr>
          <p:nvPr/>
        </p:nvCxnSpPr>
        <p:spPr bwMode="auto">
          <a:xfrm>
            <a:off x="7810500" y="3787797"/>
            <a:ext cx="1143000" cy="485775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sp>
        <p:nvSpPr>
          <p:cNvPr id="167" name="Rectangle 13"/>
          <p:cNvSpPr>
            <a:spLocks noChangeArrowheads="1"/>
          </p:cNvSpPr>
          <p:nvPr/>
        </p:nvSpPr>
        <p:spPr bwMode="auto">
          <a:xfrm>
            <a:off x="8953500" y="5006997"/>
            <a:ext cx="213360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No Intervención</a:t>
            </a:r>
          </a:p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Externa</a:t>
            </a:r>
          </a:p>
        </p:txBody>
      </p:sp>
      <p:cxnSp>
        <p:nvCxnSpPr>
          <p:cNvPr id="169" name="AutoShape 15"/>
          <p:cNvCxnSpPr>
            <a:cxnSpLocks noChangeShapeType="1"/>
            <a:stCxn id="160" idx="3"/>
            <a:endCxn id="167" idx="1"/>
          </p:cNvCxnSpPr>
          <p:nvPr/>
        </p:nvCxnSpPr>
        <p:spPr bwMode="auto">
          <a:xfrm flipV="1">
            <a:off x="7810500" y="5387997"/>
            <a:ext cx="1143000" cy="381000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cxnSp>
        <p:nvCxnSpPr>
          <p:cNvPr id="170" name="AutoShape 16"/>
          <p:cNvCxnSpPr>
            <a:cxnSpLocks noChangeShapeType="1"/>
            <a:stCxn id="160" idx="3"/>
            <a:endCxn id="173" idx="1"/>
          </p:cNvCxnSpPr>
          <p:nvPr/>
        </p:nvCxnSpPr>
        <p:spPr bwMode="auto">
          <a:xfrm>
            <a:off x="7810500" y="5768997"/>
            <a:ext cx="1143000" cy="561975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sp>
        <p:nvSpPr>
          <p:cNvPr id="171" name="Rectangle 17"/>
          <p:cNvSpPr>
            <a:spLocks noChangeArrowheads="1"/>
          </p:cNvSpPr>
          <p:nvPr/>
        </p:nvSpPr>
        <p:spPr bwMode="auto">
          <a:xfrm>
            <a:off x="8953500" y="1829049"/>
            <a:ext cx="213360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Decidir y</a:t>
            </a:r>
          </a:p>
          <a:p>
            <a:pPr algn="ctr">
              <a:defRPr/>
            </a:pPr>
            <a:r>
              <a:rPr kumimoji="0" lang="es-ES_tradnl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Actuar</a:t>
            </a:r>
          </a:p>
        </p:txBody>
      </p:sp>
      <p:cxnSp>
        <p:nvCxnSpPr>
          <p:cNvPr id="172" name="AutoShape 18"/>
          <p:cNvCxnSpPr>
            <a:cxnSpLocks noChangeShapeType="1"/>
            <a:stCxn id="156" idx="3"/>
            <a:endCxn id="171" idx="1"/>
          </p:cNvCxnSpPr>
          <p:nvPr/>
        </p:nvCxnSpPr>
        <p:spPr bwMode="auto">
          <a:xfrm>
            <a:off x="7810500" y="2210049"/>
            <a:ext cx="1143000" cy="0"/>
          </a:xfrm>
          <a:prstGeom prst="straightConnector1">
            <a:avLst/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  <p:sp>
        <p:nvSpPr>
          <p:cNvPr id="173" name="Rectangle 13"/>
          <p:cNvSpPr>
            <a:spLocks noChangeArrowheads="1"/>
          </p:cNvSpPr>
          <p:nvPr/>
        </p:nvSpPr>
        <p:spPr bwMode="auto">
          <a:xfrm>
            <a:off x="8953500" y="5949972"/>
            <a:ext cx="213360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Estado Interno</a:t>
            </a:r>
          </a:p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Comportamiento</a:t>
            </a:r>
            <a:endParaRPr kumimoji="0" lang="es-ES_tradnl" b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174" name="Group 2"/>
          <p:cNvGrpSpPr>
            <a:grpSpLocks/>
          </p:cNvGrpSpPr>
          <p:nvPr/>
        </p:nvGrpSpPr>
        <p:grpSpPr bwMode="auto">
          <a:xfrm>
            <a:off x="972770" y="1756951"/>
            <a:ext cx="2630488" cy="1601329"/>
            <a:chOff x="3456" y="912"/>
            <a:chExt cx="2101" cy="1279"/>
          </a:xfrm>
        </p:grpSpPr>
        <p:grpSp>
          <p:nvGrpSpPr>
            <p:cNvPr id="175" name="Group 3"/>
            <p:cNvGrpSpPr>
              <a:grpSpLocks/>
            </p:cNvGrpSpPr>
            <p:nvPr/>
          </p:nvGrpSpPr>
          <p:grpSpPr bwMode="auto">
            <a:xfrm>
              <a:off x="4992" y="1248"/>
              <a:ext cx="565" cy="520"/>
              <a:chOff x="1358" y="2465"/>
              <a:chExt cx="565" cy="520"/>
            </a:xfrm>
          </p:grpSpPr>
          <p:sp>
            <p:nvSpPr>
              <p:cNvPr id="226" name="Freeform 4"/>
              <p:cNvSpPr>
                <a:spLocks/>
              </p:cNvSpPr>
              <p:nvPr/>
            </p:nvSpPr>
            <p:spPr bwMode="auto">
              <a:xfrm>
                <a:off x="1387" y="2761"/>
                <a:ext cx="76" cy="29"/>
              </a:xfrm>
              <a:custGeom>
                <a:avLst/>
                <a:gdLst/>
                <a:ahLst/>
                <a:cxnLst>
                  <a:cxn ang="0">
                    <a:pos x="54" y="7"/>
                  </a:cxn>
                  <a:cxn ang="0">
                    <a:pos x="54" y="15"/>
                  </a:cxn>
                  <a:cxn ang="0">
                    <a:pos x="52" y="22"/>
                  </a:cxn>
                  <a:cxn ang="0">
                    <a:pos x="46" y="26"/>
                  </a:cxn>
                  <a:cxn ang="0">
                    <a:pos x="40" y="31"/>
                  </a:cxn>
                  <a:cxn ang="0">
                    <a:pos x="35" y="31"/>
                  </a:cxn>
                  <a:cxn ang="0">
                    <a:pos x="29" y="31"/>
                  </a:cxn>
                  <a:cxn ang="0">
                    <a:pos x="23" y="31"/>
                  </a:cxn>
                  <a:cxn ang="0">
                    <a:pos x="17" y="29"/>
                  </a:cxn>
                  <a:cxn ang="0">
                    <a:pos x="13" y="28"/>
                  </a:cxn>
                  <a:cxn ang="0">
                    <a:pos x="8" y="25"/>
                  </a:cxn>
                  <a:cxn ang="0">
                    <a:pos x="3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10" y="5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43" y="0"/>
                  </a:cxn>
                  <a:cxn ang="0">
                    <a:pos x="48" y="2"/>
                  </a:cxn>
                  <a:cxn ang="0">
                    <a:pos x="54" y="7"/>
                  </a:cxn>
                </a:cxnLst>
                <a:rect l="0" t="0" r="r" b="b"/>
                <a:pathLst>
                  <a:path w="54" h="31">
                    <a:moveTo>
                      <a:pt x="54" y="7"/>
                    </a:moveTo>
                    <a:lnTo>
                      <a:pt x="54" y="15"/>
                    </a:lnTo>
                    <a:lnTo>
                      <a:pt x="52" y="22"/>
                    </a:lnTo>
                    <a:lnTo>
                      <a:pt x="46" y="26"/>
                    </a:lnTo>
                    <a:lnTo>
                      <a:pt x="40" y="31"/>
                    </a:lnTo>
                    <a:lnTo>
                      <a:pt x="35" y="31"/>
                    </a:lnTo>
                    <a:lnTo>
                      <a:pt x="29" y="31"/>
                    </a:lnTo>
                    <a:lnTo>
                      <a:pt x="23" y="31"/>
                    </a:lnTo>
                    <a:lnTo>
                      <a:pt x="17" y="29"/>
                    </a:lnTo>
                    <a:lnTo>
                      <a:pt x="13" y="28"/>
                    </a:lnTo>
                    <a:lnTo>
                      <a:pt x="8" y="25"/>
                    </a:lnTo>
                    <a:lnTo>
                      <a:pt x="3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10" y="5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48" y="2"/>
                    </a:lnTo>
                    <a:lnTo>
                      <a:pt x="54" y="7"/>
                    </a:lnTo>
                    <a:close/>
                  </a:path>
                </a:pathLst>
              </a:custGeom>
              <a:solidFill>
                <a:srgbClr val="7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7" name="Freeform 5"/>
              <p:cNvSpPr>
                <a:spLocks/>
              </p:cNvSpPr>
              <p:nvPr/>
            </p:nvSpPr>
            <p:spPr bwMode="auto">
              <a:xfrm>
                <a:off x="1610" y="2825"/>
                <a:ext cx="128" cy="65"/>
              </a:xfrm>
              <a:custGeom>
                <a:avLst/>
                <a:gdLst/>
                <a:ahLst/>
                <a:cxnLst>
                  <a:cxn ang="0">
                    <a:pos x="89" y="53"/>
                  </a:cxn>
                  <a:cxn ang="0">
                    <a:pos x="84" y="60"/>
                  </a:cxn>
                  <a:cxn ang="0">
                    <a:pos x="78" y="65"/>
                  </a:cxn>
                  <a:cxn ang="0">
                    <a:pos x="70" y="67"/>
                  </a:cxn>
                  <a:cxn ang="0">
                    <a:pos x="62" y="68"/>
                  </a:cxn>
                  <a:cxn ang="0">
                    <a:pos x="54" y="68"/>
                  </a:cxn>
                  <a:cxn ang="0">
                    <a:pos x="46" y="67"/>
                  </a:cxn>
                  <a:cxn ang="0">
                    <a:pos x="38" y="66"/>
                  </a:cxn>
                  <a:cxn ang="0">
                    <a:pos x="31" y="64"/>
                  </a:cxn>
                  <a:cxn ang="0">
                    <a:pos x="22" y="59"/>
                  </a:cxn>
                  <a:cxn ang="0">
                    <a:pos x="14" y="54"/>
                  </a:cxn>
                  <a:cxn ang="0">
                    <a:pos x="6" y="47"/>
                  </a:cxn>
                  <a:cxn ang="0">
                    <a:pos x="0" y="39"/>
                  </a:cxn>
                  <a:cxn ang="0">
                    <a:pos x="75" y="0"/>
                  </a:cxn>
                  <a:cxn ang="0">
                    <a:pos x="83" y="12"/>
                  </a:cxn>
                  <a:cxn ang="0">
                    <a:pos x="89" y="24"/>
                  </a:cxn>
                  <a:cxn ang="0">
                    <a:pos x="91" y="38"/>
                  </a:cxn>
                  <a:cxn ang="0">
                    <a:pos x="89" y="53"/>
                  </a:cxn>
                </a:cxnLst>
                <a:rect l="0" t="0" r="r" b="b"/>
                <a:pathLst>
                  <a:path w="91" h="68">
                    <a:moveTo>
                      <a:pt x="89" y="53"/>
                    </a:moveTo>
                    <a:lnTo>
                      <a:pt x="84" y="60"/>
                    </a:lnTo>
                    <a:lnTo>
                      <a:pt x="78" y="65"/>
                    </a:lnTo>
                    <a:lnTo>
                      <a:pt x="70" y="67"/>
                    </a:lnTo>
                    <a:lnTo>
                      <a:pt x="62" y="68"/>
                    </a:lnTo>
                    <a:lnTo>
                      <a:pt x="54" y="68"/>
                    </a:lnTo>
                    <a:lnTo>
                      <a:pt x="46" y="67"/>
                    </a:lnTo>
                    <a:lnTo>
                      <a:pt x="38" y="66"/>
                    </a:lnTo>
                    <a:lnTo>
                      <a:pt x="31" y="64"/>
                    </a:lnTo>
                    <a:lnTo>
                      <a:pt x="22" y="59"/>
                    </a:lnTo>
                    <a:lnTo>
                      <a:pt x="14" y="54"/>
                    </a:lnTo>
                    <a:lnTo>
                      <a:pt x="6" y="47"/>
                    </a:lnTo>
                    <a:lnTo>
                      <a:pt x="0" y="39"/>
                    </a:lnTo>
                    <a:lnTo>
                      <a:pt x="75" y="0"/>
                    </a:lnTo>
                    <a:lnTo>
                      <a:pt x="83" y="12"/>
                    </a:lnTo>
                    <a:lnTo>
                      <a:pt x="89" y="24"/>
                    </a:lnTo>
                    <a:lnTo>
                      <a:pt x="91" y="38"/>
                    </a:lnTo>
                    <a:lnTo>
                      <a:pt x="89" y="53"/>
                    </a:lnTo>
                    <a:close/>
                  </a:path>
                </a:pathLst>
              </a:custGeom>
              <a:solidFill>
                <a:srgbClr val="7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8" name="Freeform 6"/>
              <p:cNvSpPr>
                <a:spLocks/>
              </p:cNvSpPr>
              <p:nvPr/>
            </p:nvSpPr>
            <p:spPr bwMode="auto">
              <a:xfrm>
                <a:off x="1381" y="2478"/>
                <a:ext cx="453" cy="484"/>
              </a:xfrm>
              <a:custGeom>
                <a:avLst/>
                <a:gdLst/>
                <a:ahLst/>
                <a:cxnLst>
                  <a:cxn ang="0">
                    <a:pos x="53" y="220"/>
                  </a:cxn>
                  <a:cxn ang="0">
                    <a:pos x="207" y="102"/>
                  </a:cxn>
                  <a:cxn ang="0">
                    <a:pos x="298" y="235"/>
                  </a:cxn>
                  <a:cxn ang="0">
                    <a:pos x="389" y="178"/>
                  </a:cxn>
                  <a:cxn ang="0">
                    <a:pos x="437" y="0"/>
                  </a:cxn>
                  <a:cxn ang="0">
                    <a:pos x="615" y="40"/>
                  </a:cxn>
                  <a:cxn ang="0">
                    <a:pos x="591" y="220"/>
                  </a:cxn>
                  <a:cxn ang="0">
                    <a:pos x="672" y="287"/>
                  </a:cxn>
                  <a:cxn ang="0">
                    <a:pos x="842" y="245"/>
                  </a:cxn>
                  <a:cxn ang="0">
                    <a:pos x="904" y="414"/>
                  </a:cxn>
                  <a:cxn ang="0">
                    <a:pos x="779" y="471"/>
                  </a:cxn>
                  <a:cxn ang="0">
                    <a:pos x="741" y="680"/>
                  </a:cxn>
                  <a:cxn ang="0">
                    <a:pos x="823" y="762"/>
                  </a:cxn>
                  <a:cxn ang="0">
                    <a:pos x="703" y="937"/>
                  </a:cxn>
                  <a:cxn ang="0">
                    <a:pos x="596" y="825"/>
                  </a:cxn>
                  <a:cxn ang="0">
                    <a:pos x="471" y="855"/>
                  </a:cxn>
                  <a:cxn ang="0">
                    <a:pos x="442" y="967"/>
                  </a:cxn>
                  <a:cxn ang="0">
                    <a:pos x="269" y="952"/>
                  </a:cxn>
                  <a:cxn ang="0">
                    <a:pos x="264" y="828"/>
                  </a:cxn>
                  <a:cxn ang="0">
                    <a:pos x="169" y="722"/>
                  </a:cxn>
                  <a:cxn ang="0">
                    <a:pos x="53" y="752"/>
                  </a:cxn>
                  <a:cxn ang="0">
                    <a:pos x="0" y="543"/>
                  </a:cxn>
                  <a:cxn ang="0">
                    <a:pos x="106" y="486"/>
                  </a:cxn>
                  <a:cxn ang="0">
                    <a:pos x="125" y="348"/>
                  </a:cxn>
                  <a:cxn ang="0">
                    <a:pos x="53" y="220"/>
                  </a:cxn>
                  <a:cxn ang="0">
                    <a:pos x="53" y="220"/>
                  </a:cxn>
                </a:cxnLst>
                <a:rect l="0" t="0" r="r" b="b"/>
                <a:pathLst>
                  <a:path w="904" h="967">
                    <a:moveTo>
                      <a:pt x="53" y="220"/>
                    </a:moveTo>
                    <a:lnTo>
                      <a:pt x="207" y="102"/>
                    </a:lnTo>
                    <a:lnTo>
                      <a:pt x="298" y="235"/>
                    </a:lnTo>
                    <a:lnTo>
                      <a:pt x="389" y="178"/>
                    </a:lnTo>
                    <a:lnTo>
                      <a:pt x="437" y="0"/>
                    </a:lnTo>
                    <a:lnTo>
                      <a:pt x="615" y="40"/>
                    </a:lnTo>
                    <a:lnTo>
                      <a:pt x="591" y="220"/>
                    </a:lnTo>
                    <a:lnTo>
                      <a:pt x="672" y="287"/>
                    </a:lnTo>
                    <a:lnTo>
                      <a:pt x="842" y="245"/>
                    </a:lnTo>
                    <a:lnTo>
                      <a:pt x="904" y="414"/>
                    </a:lnTo>
                    <a:lnTo>
                      <a:pt x="779" y="471"/>
                    </a:lnTo>
                    <a:lnTo>
                      <a:pt x="741" y="680"/>
                    </a:lnTo>
                    <a:lnTo>
                      <a:pt x="823" y="762"/>
                    </a:lnTo>
                    <a:lnTo>
                      <a:pt x="703" y="937"/>
                    </a:lnTo>
                    <a:lnTo>
                      <a:pt x="596" y="825"/>
                    </a:lnTo>
                    <a:lnTo>
                      <a:pt x="471" y="855"/>
                    </a:lnTo>
                    <a:lnTo>
                      <a:pt x="442" y="967"/>
                    </a:lnTo>
                    <a:lnTo>
                      <a:pt x="269" y="952"/>
                    </a:lnTo>
                    <a:lnTo>
                      <a:pt x="264" y="828"/>
                    </a:lnTo>
                    <a:lnTo>
                      <a:pt x="169" y="722"/>
                    </a:lnTo>
                    <a:lnTo>
                      <a:pt x="53" y="752"/>
                    </a:lnTo>
                    <a:lnTo>
                      <a:pt x="0" y="543"/>
                    </a:lnTo>
                    <a:lnTo>
                      <a:pt x="106" y="486"/>
                    </a:lnTo>
                    <a:lnTo>
                      <a:pt x="125" y="348"/>
                    </a:lnTo>
                    <a:lnTo>
                      <a:pt x="53" y="220"/>
                    </a:lnTo>
                    <a:lnTo>
                      <a:pt x="53" y="220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9" name="Freeform 7"/>
              <p:cNvSpPr>
                <a:spLocks/>
              </p:cNvSpPr>
              <p:nvPr/>
            </p:nvSpPr>
            <p:spPr bwMode="auto">
              <a:xfrm>
                <a:off x="1488" y="2648"/>
                <a:ext cx="198" cy="232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47" y="133"/>
                  </a:cxn>
                  <a:cxn ang="0">
                    <a:pos x="191" y="241"/>
                  </a:cxn>
                  <a:cxn ang="0">
                    <a:pos x="299" y="241"/>
                  </a:cxn>
                  <a:cxn ang="0">
                    <a:pos x="398" y="173"/>
                  </a:cxn>
                  <a:cxn ang="0">
                    <a:pos x="373" y="388"/>
                  </a:cxn>
                  <a:cxn ang="0">
                    <a:pos x="242" y="464"/>
                  </a:cxn>
                  <a:cxn ang="0">
                    <a:pos x="54" y="384"/>
                  </a:cxn>
                  <a:cxn ang="0">
                    <a:pos x="0" y="255"/>
                  </a:cxn>
                  <a:cxn ang="0">
                    <a:pos x="94" y="84"/>
                  </a:cxn>
                  <a:cxn ang="0">
                    <a:pos x="189" y="0"/>
                  </a:cxn>
                  <a:cxn ang="0">
                    <a:pos x="189" y="0"/>
                  </a:cxn>
                </a:cxnLst>
                <a:rect l="0" t="0" r="r" b="b"/>
                <a:pathLst>
                  <a:path w="398" h="464">
                    <a:moveTo>
                      <a:pt x="189" y="0"/>
                    </a:moveTo>
                    <a:lnTo>
                      <a:pt x="147" y="133"/>
                    </a:lnTo>
                    <a:lnTo>
                      <a:pt x="191" y="241"/>
                    </a:lnTo>
                    <a:lnTo>
                      <a:pt x="299" y="241"/>
                    </a:lnTo>
                    <a:lnTo>
                      <a:pt x="398" y="173"/>
                    </a:lnTo>
                    <a:lnTo>
                      <a:pt x="373" y="388"/>
                    </a:lnTo>
                    <a:lnTo>
                      <a:pt x="242" y="464"/>
                    </a:lnTo>
                    <a:lnTo>
                      <a:pt x="54" y="384"/>
                    </a:lnTo>
                    <a:lnTo>
                      <a:pt x="0" y="255"/>
                    </a:lnTo>
                    <a:lnTo>
                      <a:pt x="94" y="84"/>
                    </a:lnTo>
                    <a:lnTo>
                      <a:pt x="189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0" name="Freeform 8"/>
              <p:cNvSpPr>
                <a:spLocks/>
              </p:cNvSpPr>
              <p:nvPr/>
            </p:nvSpPr>
            <p:spPr bwMode="auto">
              <a:xfrm>
                <a:off x="1412" y="2575"/>
                <a:ext cx="83" cy="15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168" y="116"/>
                  </a:cxn>
                  <a:cxn ang="0">
                    <a:pos x="114" y="195"/>
                  </a:cxn>
                  <a:cxn ang="0">
                    <a:pos x="95" y="313"/>
                  </a:cxn>
                  <a:cxn ang="0">
                    <a:pos x="46" y="292"/>
                  </a:cxn>
                  <a:cxn ang="0">
                    <a:pos x="65" y="154"/>
                  </a:cxn>
                  <a:cxn ang="0">
                    <a:pos x="0" y="45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168" h="313">
                    <a:moveTo>
                      <a:pt x="42" y="0"/>
                    </a:moveTo>
                    <a:lnTo>
                      <a:pt x="168" y="116"/>
                    </a:lnTo>
                    <a:lnTo>
                      <a:pt x="114" y="195"/>
                    </a:lnTo>
                    <a:lnTo>
                      <a:pt x="95" y="313"/>
                    </a:lnTo>
                    <a:lnTo>
                      <a:pt x="46" y="292"/>
                    </a:lnTo>
                    <a:lnTo>
                      <a:pt x="65" y="154"/>
                    </a:lnTo>
                    <a:lnTo>
                      <a:pt x="0" y="45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1" name="Freeform 9"/>
              <p:cNvSpPr>
                <a:spLocks/>
              </p:cNvSpPr>
              <p:nvPr/>
            </p:nvSpPr>
            <p:spPr bwMode="auto">
              <a:xfrm>
                <a:off x="1394" y="2759"/>
                <a:ext cx="399" cy="21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46" y="118"/>
                  </a:cxn>
                  <a:cxn ang="0">
                    <a:pos x="152" y="77"/>
                  </a:cxn>
                  <a:cxn ang="0">
                    <a:pos x="219" y="0"/>
                  </a:cxn>
                  <a:cxn ang="0">
                    <a:pos x="392" y="208"/>
                  </a:cxn>
                  <a:cxn ang="0">
                    <a:pos x="561" y="168"/>
                  </a:cxn>
                  <a:cxn ang="0">
                    <a:pos x="622" y="145"/>
                  </a:cxn>
                  <a:cxn ang="0">
                    <a:pos x="603" y="225"/>
                  </a:cxn>
                  <a:cxn ang="0">
                    <a:pos x="667" y="287"/>
                  </a:cxn>
                  <a:cxn ang="0">
                    <a:pos x="799" y="202"/>
                  </a:cxn>
                  <a:cxn ang="0">
                    <a:pos x="679" y="377"/>
                  </a:cxn>
                  <a:cxn ang="0">
                    <a:pos x="567" y="284"/>
                  </a:cxn>
                  <a:cxn ang="0">
                    <a:pos x="468" y="287"/>
                  </a:cxn>
                  <a:cxn ang="0">
                    <a:pos x="417" y="428"/>
                  </a:cxn>
                  <a:cxn ang="0">
                    <a:pos x="232" y="419"/>
                  </a:cxn>
                  <a:cxn ang="0">
                    <a:pos x="240" y="268"/>
                  </a:cxn>
                  <a:cxn ang="0">
                    <a:pos x="145" y="162"/>
                  </a:cxn>
                  <a:cxn ang="0">
                    <a:pos x="29" y="213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w="799" h="428">
                    <a:moveTo>
                      <a:pt x="0" y="27"/>
                    </a:moveTo>
                    <a:lnTo>
                      <a:pt x="46" y="118"/>
                    </a:lnTo>
                    <a:lnTo>
                      <a:pt x="152" y="77"/>
                    </a:lnTo>
                    <a:lnTo>
                      <a:pt x="219" y="0"/>
                    </a:lnTo>
                    <a:lnTo>
                      <a:pt x="392" y="208"/>
                    </a:lnTo>
                    <a:lnTo>
                      <a:pt x="561" y="168"/>
                    </a:lnTo>
                    <a:lnTo>
                      <a:pt x="622" y="145"/>
                    </a:lnTo>
                    <a:lnTo>
                      <a:pt x="603" y="225"/>
                    </a:lnTo>
                    <a:lnTo>
                      <a:pt x="667" y="287"/>
                    </a:lnTo>
                    <a:lnTo>
                      <a:pt x="799" y="202"/>
                    </a:lnTo>
                    <a:lnTo>
                      <a:pt x="679" y="377"/>
                    </a:lnTo>
                    <a:lnTo>
                      <a:pt x="567" y="284"/>
                    </a:lnTo>
                    <a:lnTo>
                      <a:pt x="468" y="287"/>
                    </a:lnTo>
                    <a:lnTo>
                      <a:pt x="417" y="428"/>
                    </a:lnTo>
                    <a:lnTo>
                      <a:pt x="232" y="419"/>
                    </a:lnTo>
                    <a:lnTo>
                      <a:pt x="240" y="268"/>
                    </a:lnTo>
                    <a:lnTo>
                      <a:pt x="145" y="162"/>
                    </a:lnTo>
                    <a:lnTo>
                      <a:pt x="29" y="213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2" name="Freeform 10"/>
              <p:cNvSpPr>
                <a:spLocks/>
              </p:cNvSpPr>
              <p:nvPr/>
            </p:nvSpPr>
            <p:spPr bwMode="auto">
              <a:xfrm>
                <a:off x="1605" y="2913"/>
                <a:ext cx="90" cy="61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61" y="69"/>
                  </a:cxn>
                  <a:cxn ang="0">
                    <a:pos x="152" y="0"/>
                  </a:cxn>
                  <a:cxn ang="0">
                    <a:pos x="181" y="29"/>
                  </a:cxn>
                  <a:cxn ang="0">
                    <a:pos x="105" y="124"/>
                  </a:cxn>
                  <a:cxn ang="0">
                    <a:pos x="8" y="101"/>
                  </a:cxn>
                  <a:cxn ang="0">
                    <a:pos x="0" y="75"/>
                  </a:cxn>
                  <a:cxn ang="0">
                    <a:pos x="0" y="75"/>
                  </a:cxn>
                </a:cxnLst>
                <a:rect l="0" t="0" r="r" b="b"/>
                <a:pathLst>
                  <a:path w="181" h="124">
                    <a:moveTo>
                      <a:pt x="0" y="75"/>
                    </a:moveTo>
                    <a:lnTo>
                      <a:pt x="61" y="69"/>
                    </a:lnTo>
                    <a:lnTo>
                      <a:pt x="152" y="0"/>
                    </a:lnTo>
                    <a:lnTo>
                      <a:pt x="181" y="29"/>
                    </a:lnTo>
                    <a:lnTo>
                      <a:pt x="105" y="124"/>
                    </a:lnTo>
                    <a:lnTo>
                      <a:pt x="8" y="101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3" name="Freeform 11"/>
              <p:cNvSpPr>
                <a:spLocks/>
              </p:cNvSpPr>
              <p:nvPr/>
            </p:nvSpPr>
            <p:spPr bwMode="auto">
              <a:xfrm>
                <a:off x="1358" y="2519"/>
                <a:ext cx="445" cy="466"/>
              </a:xfrm>
              <a:custGeom>
                <a:avLst/>
                <a:gdLst/>
                <a:ahLst/>
                <a:cxnLst>
                  <a:cxn ang="0">
                    <a:pos x="217" y="588"/>
                  </a:cxn>
                  <a:cxn ang="0">
                    <a:pos x="272" y="671"/>
                  </a:cxn>
                  <a:cxn ang="0">
                    <a:pos x="354" y="721"/>
                  </a:cxn>
                  <a:cxn ang="0">
                    <a:pos x="327" y="852"/>
                  </a:cxn>
                  <a:cxn ang="0">
                    <a:pos x="471" y="875"/>
                  </a:cxn>
                  <a:cxn ang="0">
                    <a:pos x="502" y="753"/>
                  </a:cxn>
                  <a:cxn ang="0">
                    <a:pos x="641" y="725"/>
                  </a:cxn>
                  <a:cxn ang="0">
                    <a:pos x="743" y="824"/>
                  </a:cxn>
                  <a:cxn ang="0">
                    <a:pos x="861" y="666"/>
                  </a:cxn>
                  <a:cxn ang="0">
                    <a:pos x="889" y="690"/>
                  </a:cxn>
                  <a:cxn ang="0">
                    <a:pos x="753" y="882"/>
                  </a:cxn>
                  <a:cxn ang="0">
                    <a:pos x="616" y="780"/>
                  </a:cxn>
                  <a:cxn ang="0">
                    <a:pos x="544" y="803"/>
                  </a:cxn>
                  <a:cxn ang="0">
                    <a:pos x="507" y="932"/>
                  </a:cxn>
                  <a:cxn ang="0">
                    <a:pos x="268" y="901"/>
                  </a:cxn>
                  <a:cxn ang="0">
                    <a:pos x="281" y="793"/>
                  </a:cxn>
                  <a:cxn ang="0">
                    <a:pos x="192" y="698"/>
                  </a:cxn>
                  <a:cxn ang="0">
                    <a:pos x="82" y="730"/>
                  </a:cxn>
                  <a:cxn ang="0">
                    <a:pos x="0" y="525"/>
                  </a:cxn>
                  <a:cxn ang="0">
                    <a:pos x="30" y="447"/>
                  </a:cxn>
                  <a:cxn ang="0">
                    <a:pos x="124" y="411"/>
                  </a:cxn>
                  <a:cxn ang="0">
                    <a:pos x="127" y="280"/>
                  </a:cxn>
                  <a:cxn ang="0">
                    <a:pos x="61" y="208"/>
                  </a:cxn>
                  <a:cxn ang="0">
                    <a:pos x="99" y="84"/>
                  </a:cxn>
                  <a:cxn ang="0">
                    <a:pos x="285" y="0"/>
                  </a:cxn>
                  <a:cxn ang="0">
                    <a:pos x="131" y="151"/>
                  </a:cxn>
                  <a:cxn ang="0">
                    <a:pos x="224" y="248"/>
                  </a:cxn>
                  <a:cxn ang="0">
                    <a:pos x="196" y="310"/>
                  </a:cxn>
                  <a:cxn ang="0">
                    <a:pos x="186" y="424"/>
                  </a:cxn>
                  <a:cxn ang="0">
                    <a:pos x="68" y="497"/>
                  </a:cxn>
                  <a:cxn ang="0">
                    <a:pos x="110" y="647"/>
                  </a:cxn>
                  <a:cxn ang="0">
                    <a:pos x="217" y="588"/>
                  </a:cxn>
                  <a:cxn ang="0">
                    <a:pos x="217" y="588"/>
                  </a:cxn>
                </a:cxnLst>
                <a:rect l="0" t="0" r="r" b="b"/>
                <a:pathLst>
                  <a:path w="889" h="932">
                    <a:moveTo>
                      <a:pt x="217" y="588"/>
                    </a:moveTo>
                    <a:lnTo>
                      <a:pt x="272" y="671"/>
                    </a:lnTo>
                    <a:lnTo>
                      <a:pt x="354" y="721"/>
                    </a:lnTo>
                    <a:lnTo>
                      <a:pt x="327" y="852"/>
                    </a:lnTo>
                    <a:lnTo>
                      <a:pt x="471" y="875"/>
                    </a:lnTo>
                    <a:lnTo>
                      <a:pt x="502" y="753"/>
                    </a:lnTo>
                    <a:lnTo>
                      <a:pt x="641" y="725"/>
                    </a:lnTo>
                    <a:lnTo>
                      <a:pt x="743" y="824"/>
                    </a:lnTo>
                    <a:lnTo>
                      <a:pt x="861" y="666"/>
                    </a:lnTo>
                    <a:lnTo>
                      <a:pt x="889" y="690"/>
                    </a:lnTo>
                    <a:lnTo>
                      <a:pt x="753" y="882"/>
                    </a:lnTo>
                    <a:lnTo>
                      <a:pt x="616" y="780"/>
                    </a:lnTo>
                    <a:lnTo>
                      <a:pt x="544" y="803"/>
                    </a:lnTo>
                    <a:lnTo>
                      <a:pt x="507" y="932"/>
                    </a:lnTo>
                    <a:lnTo>
                      <a:pt x="268" y="901"/>
                    </a:lnTo>
                    <a:lnTo>
                      <a:pt x="281" y="793"/>
                    </a:lnTo>
                    <a:lnTo>
                      <a:pt x="192" y="698"/>
                    </a:lnTo>
                    <a:lnTo>
                      <a:pt x="82" y="730"/>
                    </a:lnTo>
                    <a:lnTo>
                      <a:pt x="0" y="525"/>
                    </a:lnTo>
                    <a:lnTo>
                      <a:pt x="30" y="447"/>
                    </a:lnTo>
                    <a:lnTo>
                      <a:pt x="124" y="411"/>
                    </a:lnTo>
                    <a:lnTo>
                      <a:pt x="127" y="280"/>
                    </a:lnTo>
                    <a:lnTo>
                      <a:pt x="61" y="208"/>
                    </a:lnTo>
                    <a:lnTo>
                      <a:pt x="99" y="84"/>
                    </a:lnTo>
                    <a:lnTo>
                      <a:pt x="285" y="0"/>
                    </a:lnTo>
                    <a:lnTo>
                      <a:pt x="131" y="151"/>
                    </a:lnTo>
                    <a:lnTo>
                      <a:pt x="224" y="248"/>
                    </a:lnTo>
                    <a:lnTo>
                      <a:pt x="196" y="310"/>
                    </a:lnTo>
                    <a:lnTo>
                      <a:pt x="186" y="424"/>
                    </a:lnTo>
                    <a:lnTo>
                      <a:pt x="68" y="497"/>
                    </a:lnTo>
                    <a:lnTo>
                      <a:pt x="110" y="647"/>
                    </a:lnTo>
                    <a:lnTo>
                      <a:pt x="217" y="588"/>
                    </a:lnTo>
                    <a:lnTo>
                      <a:pt x="217" y="58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4" name="Freeform 12"/>
              <p:cNvSpPr>
                <a:spLocks/>
              </p:cNvSpPr>
              <p:nvPr/>
            </p:nvSpPr>
            <p:spPr bwMode="auto">
              <a:xfrm>
                <a:off x="1507" y="2648"/>
                <a:ext cx="178" cy="207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80" y="114"/>
                  </a:cxn>
                  <a:cxn ang="0">
                    <a:pos x="99" y="251"/>
                  </a:cxn>
                  <a:cxn ang="0">
                    <a:pos x="179" y="306"/>
                  </a:cxn>
                  <a:cxn ang="0">
                    <a:pos x="293" y="278"/>
                  </a:cxn>
                  <a:cxn ang="0">
                    <a:pos x="358" y="183"/>
                  </a:cxn>
                  <a:cxn ang="0">
                    <a:pos x="348" y="304"/>
                  </a:cxn>
                  <a:cxn ang="0">
                    <a:pos x="316" y="359"/>
                  </a:cxn>
                  <a:cxn ang="0">
                    <a:pos x="268" y="392"/>
                  </a:cxn>
                  <a:cxn ang="0">
                    <a:pos x="153" y="414"/>
                  </a:cxn>
                  <a:cxn ang="0">
                    <a:pos x="35" y="346"/>
                  </a:cxn>
                  <a:cxn ang="0">
                    <a:pos x="0" y="228"/>
                  </a:cxn>
                  <a:cxn ang="0">
                    <a:pos x="31" y="101"/>
                  </a:cxn>
                  <a:cxn ang="0">
                    <a:pos x="94" y="36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358" h="414">
                    <a:moveTo>
                      <a:pt x="158" y="0"/>
                    </a:moveTo>
                    <a:lnTo>
                      <a:pt x="80" y="114"/>
                    </a:lnTo>
                    <a:lnTo>
                      <a:pt x="99" y="251"/>
                    </a:lnTo>
                    <a:lnTo>
                      <a:pt x="179" y="306"/>
                    </a:lnTo>
                    <a:lnTo>
                      <a:pt x="293" y="278"/>
                    </a:lnTo>
                    <a:lnTo>
                      <a:pt x="358" y="183"/>
                    </a:lnTo>
                    <a:lnTo>
                      <a:pt x="348" y="304"/>
                    </a:lnTo>
                    <a:lnTo>
                      <a:pt x="316" y="359"/>
                    </a:lnTo>
                    <a:lnTo>
                      <a:pt x="268" y="392"/>
                    </a:lnTo>
                    <a:lnTo>
                      <a:pt x="153" y="414"/>
                    </a:lnTo>
                    <a:lnTo>
                      <a:pt x="35" y="346"/>
                    </a:lnTo>
                    <a:lnTo>
                      <a:pt x="0" y="228"/>
                    </a:lnTo>
                    <a:lnTo>
                      <a:pt x="31" y="101"/>
                    </a:lnTo>
                    <a:lnTo>
                      <a:pt x="94" y="36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5" name="Freeform 13"/>
              <p:cNvSpPr>
                <a:spLocks/>
              </p:cNvSpPr>
              <p:nvPr/>
            </p:nvSpPr>
            <p:spPr bwMode="auto">
              <a:xfrm>
                <a:off x="1479" y="2465"/>
                <a:ext cx="378" cy="399"/>
              </a:xfrm>
              <a:custGeom>
                <a:avLst/>
                <a:gdLst/>
                <a:ahLst/>
                <a:cxnLst>
                  <a:cxn ang="0">
                    <a:pos x="44" y="108"/>
                  </a:cxn>
                  <a:cxn ang="0">
                    <a:pos x="113" y="232"/>
                  </a:cxn>
                  <a:cxn ang="0">
                    <a:pos x="175" y="209"/>
                  </a:cxn>
                  <a:cxn ang="0">
                    <a:pos x="171" y="46"/>
                  </a:cxn>
                  <a:cxn ang="0">
                    <a:pos x="255" y="0"/>
                  </a:cxn>
                  <a:cxn ang="0">
                    <a:pos x="460" y="72"/>
                  </a:cxn>
                  <a:cxn ang="0">
                    <a:pos x="413" y="238"/>
                  </a:cxn>
                  <a:cxn ang="0">
                    <a:pos x="485" y="278"/>
                  </a:cxn>
                  <a:cxn ang="0">
                    <a:pos x="664" y="232"/>
                  </a:cxn>
                  <a:cxn ang="0">
                    <a:pos x="757" y="462"/>
                  </a:cxn>
                  <a:cxn ang="0">
                    <a:pos x="599" y="519"/>
                  </a:cxn>
                  <a:cxn ang="0">
                    <a:pos x="571" y="684"/>
                  </a:cxn>
                  <a:cxn ang="0">
                    <a:pos x="648" y="798"/>
                  </a:cxn>
                  <a:cxn ang="0">
                    <a:pos x="515" y="724"/>
                  </a:cxn>
                  <a:cxn ang="0">
                    <a:pos x="548" y="538"/>
                  </a:cxn>
                  <a:cxn ang="0">
                    <a:pos x="533" y="441"/>
                  </a:cxn>
                  <a:cxn ang="0">
                    <a:pos x="571" y="473"/>
                  </a:cxn>
                  <a:cxn ang="0">
                    <a:pos x="696" y="434"/>
                  </a:cxn>
                  <a:cxn ang="0">
                    <a:pos x="616" y="287"/>
                  </a:cxn>
                  <a:cxn ang="0">
                    <a:pos x="468" y="342"/>
                  </a:cxn>
                  <a:cxn ang="0">
                    <a:pos x="361" y="278"/>
                  </a:cxn>
                  <a:cxn ang="0">
                    <a:pos x="405" y="91"/>
                  </a:cxn>
                  <a:cxn ang="0">
                    <a:pos x="251" y="50"/>
                  </a:cxn>
                  <a:cxn ang="0">
                    <a:pos x="227" y="226"/>
                  </a:cxn>
                  <a:cxn ang="0">
                    <a:pos x="71" y="304"/>
                  </a:cxn>
                  <a:cxn ang="0">
                    <a:pos x="76" y="261"/>
                  </a:cxn>
                  <a:cxn ang="0">
                    <a:pos x="0" y="137"/>
                  </a:cxn>
                  <a:cxn ang="0">
                    <a:pos x="44" y="108"/>
                  </a:cxn>
                  <a:cxn ang="0">
                    <a:pos x="44" y="108"/>
                  </a:cxn>
                </a:cxnLst>
                <a:rect l="0" t="0" r="r" b="b"/>
                <a:pathLst>
                  <a:path w="757" h="798">
                    <a:moveTo>
                      <a:pt x="44" y="108"/>
                    </a:moveTo>
                    <a:lnTo>
                      <a:pt x="113" y="232"/>
                    </a:lnTo>
                    <a:lnTo>
                      <a:pt x="175" y="209"/>
                    </a:lnTo>
                    <a:lnTo>
                      <a:pt x="171" y="46"/>
                    </a:lnTo>
                    <a:lnTo>
                      <a:pt x="255" y="0"/>
                    </a:lnTo>
                    <a:lnTo>
                      <a:pt x="460" y="72"/>
                    </a:lnTo>
                    <a:lnTo>
                      <a:pt x="413" y="238"/>
                    </a:lnTo>
                    <a:lnTo>
                      <a:pt x="485" y="278"/>
                    </a:lnTo>
                    <a:lnTo>
                      <a:pt x="664" y="232"/>
                    </a:lnTo>
                    <a:lnTo>
                      <a:pt x="757" y="462"/>
                    </a:lnTo>
                    <a:lnTo>
                      <a:pt x="599" y="519"/>
                    </a:lnTo>
                    <a:lnTo>
                      <a:pt x="571" y="684"/>
                    </a:lnTo>
                    <a:lnTo>
                      <a:pt x="648" y="798"/>
                    </a:lnTo>
                    <a:lnTo>
                      <a:pt x="515" y="724"/>
                    </a:lnTo>
                    <a:lnTo>
                      <a:pt x="548" y="538"/>
                    </a:lnTo>
                    <a:lnTo>
                      <a:pt x="533" y="441"/>
                    </a:lnTo>
                    <a:lnTo>
                      <a:pt x="571" y="473"/>
                    </a:lnTo>
                    <a:lnTo>
                      <a:pt x="696" y="434"/>
                    </a:lnTo>
                    <a:lnTo>
                      <a:pt x="616" y="287"/>
                    </a:lnTo>
                    <a:lnTo>
                      <a:pt x="468" y="342"/>
                    </a:lnTo>
                    <a:lnTo>
                      <a:pt x="361" y="278"/>
                    </a:lnTo>
                    <a:lnTo>
                      <a:pt x="405" y="91"/>
                    </a:lnTo>
                    <a:lnTo>
                      <a:pt x="251" y="50"/>
                    </a:lnTo>
                    <a:lnTo>
                      <a:pt x="227" y="226"/>
                    </a:lnTo>
                    <a:lnTo>
                      <a:pt x="71" y="304"/>
                    </a:lnTo>
                    <a:lnTo>
                      <a:pt x="76" y="261"/>
                    </a:lnTo>
                    <a:lnTo>
                      <a:pt x="0" y="137"/>
                    </a:lnTo>
                    <a:lnTo>
                      <a:pt x="44" y="108"/>
                    </a:lnTo>
                    <a:lnTo>
                      <a:pt x="44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6" name="Freeform 14"/>
              <p:cNvSpPr>
                <a:spLocks/>
              </p:cNvSpPr>
              <p:nvPr/>
            </p:nvSpPr>
            <p:spPr bwMode="auto">
              <a:xfrm>
                <a:off x="1852" y="2637"/>
                <a:ext cx="71" cy="177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86" y="141"/>
                  </a:cxn>
                  <a:cxn ang="0">
                    <a:pos x="57" y="247"/>
                  </a:cxn>
                  <a:cxn ang="0">
                    <a:pos x="0" y="354"/>
                  </a:cxn>
                  <a:cxn ang="0">
                    <a:pos x="101" y="299"/>
                  </a:cxn>
                  <a:cxn ang="0">
                    <a:pos x="143" y="177"/>
                  </a:cxn>
                  <a:cxn ang="0">
                    <a:pos x="54" y="0"/>
                  </a:cxn>
                  <a:cxn ang="0">
                    <a:pos x="54" y="0"/>
                  </a:cxn>
                </a:cxnLst>
                <a:rect l="0" t="0" r="r" b="b"/>
                <a:pathLst>
                  <a:path w="143" h="354">
                    <a:moveTo>
                      <a:pt x="54" y="0"/>
                    </a:moveTo>
                    <a:lnTo>
                      <a:pt x="86" y="141"/>
                    </a:lnTo>
                    <a:lnTo>
                      <a:pt x="57" y="247"/>
                    </a:lnTo>
                    <a:lnTo>
                      <a:pt x="0" y="354"/>
                    </a:lnTo>
                    <a:lnTo>
                      <a:pt x="101" y="299"/>
                    </a:lnTo>
                    <a:lnTo>
                      <a:pt x="143" y="177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7" name="Freeform 15"/>
              <p:cNvSpPr>
                <a:spLocks/>
              </p:cNvSpPr>
              <p:nvPr/>
            </p:nvSpPr>
            <p:spPr bwMode="auto">
              <a:xfrm>
                <a:off x="1798" y="2815"/>
                <a:ext cx="121" cy="110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173" y="93"/>
                  </a:cxn>
                  <a:cxn ang="0">
                    <a:pos x="49" y="165"/>
                  </a:cxn>
                  <a:cxn ang="0">
                    <a:pos x="0" y="220"/>
                  </a:cxn>
                  <a:cxn ang="0">
                    <a:pos x="135" y="201"/>
                  </a:cxn>
                  <a:cxn ang="0">
                    <a:pos x="209" y="125"/>
                  </a:cxn>
                  <a:cxn ang="0">
                    <a:pos x="241" y="0"/>
                  </a:cxn>
                  <a:cxn ang="0">
                    <a:pos x="241" y="0"/>
                  </a:cxn>
                </a:cxnLst>
                <a:rect l="0" t="0" r="r" b="b"/>
                <a:pathLst>
                  <a:path w="241" h="220">
                    <a:moveTo>
                      <a:pt x="241" y="0"/>
                    </a:moveTo>
                    <a:lnTo>
                      <a:pt x="173" y="93"/>
                    </a:lnTo>
                    <a:lnTo>
                      <a:pt x="49" y="165"/>
                    </a:lnTo>
                    <a:lnTo>
                      <a:pt x="0" y="220"/>
                    </a:lnTo>
                    <a:lnTo>
                      <a:pt x="135" y="201"/>
                    </a:lnTo>
                    <a:lnTo>
                      <a:pt x="209" y="125"/>
                    </a:lnTo>
                    <a:lnTo>
                      <a:pt x="241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6" name="Group 16"/>
            <p:cNvGrpSpPr>
              <a:grpSpLocks/>
            </p:cNvGrpSpPr>
            <p:nvPr/>
          </p:nvGrpSpPr>
          <p:grpSpPr bwMode="auto">
            <a:xfrm>
              <a:off x="3456" y="1872"/>
              <a:ext cx="792" cy="319"/>
              <a:chOff x="-672" y="2126"/>
              <a:chExt cx="792" cy="319"/>
            </a:xfrm>
          </p:grpSpPr>
          <p:sp>
            <p:nvSpPr>
              <p:cNvPr id="218" name="Freeform 17"/>
              <p:cNvSpPr>
                <a:spLocks/>
              </p:cNvSpPr>
              <p:nvPr/>
            </p:nvSpPr>
            <p:spPr bwMode="auto">
              <a:xfrm>
                <a:off x="-660" y="2135"/>
                <a:ext cx="753" cy="298"/>
              </a:xfrm>
              <a:custGeom>
                <a:avLst/>
                <a:gdLst/>
                <a:ahLst/>
                <a:cxnLst>
                  <a:cxn ang="0">
                    <a:pos x="0" y="123"/>
                  </a:cxn>
                  <a:cxn ang="0">
                    <a:pos x="63" y="0"/>
                  </a:cxn>
                  <a:cxn ang="0">
                    <a:pos x="333" y="6"/>
                  </a:cxn>
                  <a:cxn ang="0">
                    <a:pos x="381" y="144"/>
                  </a:cxn>
                  <a:cxn ang="0">
                    <a:pos x="515" y="169"/>
                  </a:cxn>
                  <a:cxn ang="0">
                    <a:pos x="1108" y="190"/>
                  </a:cxn>
                  <a:cxn ang="0">
                    <a:pos x="1234" y="123"/>
                  </a:cxn>
                  <a:cxn ang="0">
                    <a:pos x="1460" y="148"/>
                  </a:cxn>
                  <a:cxn ang="0">
                    <a:pos x="1489" y="323"/>
                  </a:cxn>
                  <a:cxn ang="0">
                    <a:pos x="1257" y="312"/>
                  </a:cxn>
                  <a:cxn ang="0">
                    <a:pos x="1272" y="429"/>
                  </a:cxn>
                  <a:cxn ang="0">
                    <a:pos x="1508" y="481"/>
                  </a:cxn>
                  <a:cxn ang="0">
                    <a:pos x="1494" y="532"/>
                  </a:cxn>
                  <a:cxn ang="0">
                    <a:pos x="1407" y="595"/>
                  </a:cxn>
                  <a:cxn ang="0">
                    <a:pos x="1171" y="589"/>
                  </a:cxn>
                  <a:cxn ang="0">
                    <a:pos x="1086" y="441"/>
                  </a:cxn>
                  <a:cxn ang="0">
                    <a:pos x="415" y="344"/>
                  </a:cxn>
                  <a:cxn ang="0">
                    <a:pos x="308" y="466"/>
                  </a:cxn>
                  <a:cxn ang="0">
                    <a:pos x="111" y="477"/>
                  </a:cxn>
                  <a:cxn ang="0">
                    <a:pos x="10" y="293"/>
                  </a:cxn>
                  <a:cxn ang="0">
                    <a:pos x="217" y="287"/>
                  </a:cxn>
                  <a:cxn ang="0">
                    <a:pos x="213" y="148"/>
                  </a:cxn>
                  <a:cxn ang="0">
                    <a:pos x="0" y="123"/>
                  </a:cxn>
                  <a:cxn ang="0">
                    <a:pos x="0" y="123"/>
                  </a:cxn>
                </a:cxnLst>
                <a:rect l="0" t="0" r="r" b="b"/>
                <a:pathLst>
                  <a:path w="1508" h="595">
                    <a:moveTo>
                      <a:pt x="0" y="123"/>
                    </a:moveTo>
                    <a:lnTo>
                      <a:pt x="63" y="0"/>
                    </a:lnTo>
                    <a:lnTo>
                      <a:pt x="333" y="6"/>
                    </a:lnTo>
                    <a:lnTo>
                      <a:pt x="381" y="144"/>
                    </a:lnTo>
                    <a:lnTo>
                      <a:pt x="515" y="169"/>
                    </a:lnTo>
                    <a:lnTo>
                      <a:pt x="1108" y="190"/>
                    </a:lnTo>
                    <a:lnTo>
                      <a:pt x="1234" y="123"/>
                    </a:lnTo>
                    <a:lnTo>
                      <a:pt x="1460" y="148"/>
                    </a:lnTo>
                    <a:lnTo>
                      <a:pt x="1489" y="323"/>
                    </a:lnTo>
                    <a:lnTo>
                      <a:pt x="1257" y="312"/>
                    </a:lnTo>
                    <a:lnTo>
                      <a:pt x="1272" y="429"/>
                    </a:lnTo>
                    <a:lnTo>
                      <a:pt x="1508" y="481"/>
                    </a:lnTo>
                    <a:lnTo>
                      <a:pt x="1494" y="532"/>
                    </a:lnTo>
                    <a:lnTo>
                      <a:pt x="1407" y="595"/>
                    </a:lnTo>
                    <a:lnTo>
                      <a:pt x="1171" y="589"/>
                    </a:lnTo>
                    <a:lnTo>
                      <a:pt x="1086" y="441"/>
                    </a:lnTo>
                    <a:lnTo>
                      <a:pt x="415" y="344"/>
                    </a:lnTo>
                    <a:lnTo>
                      <a:pt x="308" y="466"/>
                    </a:lnTo>
                    <a:lnTo>
                      <a:pt x="111" y="477"/>
                    </a:lnTo>
                    <a:lnTo>
                      <a:pt x="10" y="293"/>
                    </a:lnTo>
                    <a:lnTo>
                      <a:pt x="217" y="287"/>
                    </a:lnTo>
                    <a:lnTo>
                      <a:pt x="213" y="148"/>
                    </a:lnTo>
                    <a:lnTo>
                      <a:pt x="0" y="123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9" name="Freeform 18"/>
              <p:cNvSpPr>
                <a:spLocks/>
              </p:cNvSpPr>
              <p:nvPr/>
            </p:nvSpPr>
            <p:spPr bwMode="auto">
              <a:xfrm>
                <a:off x="-660" y="2142"/>
                <a:ext cx="118" cy="63"/>
              </a:xfrm>
              <a:custGeom>
                <a:avLst/>
                <a:gdLst/>
                <a:ahLst/>
                <a:cxnLst>
                  <a:cxn ang="0">
                    <a:pos x="78" y="0"/>
                  </a:cxn>
                  <a:cxn ang="0">
                    <a:pos x="80" y="65"/>
                  </a:cxn>
                  <a:cxn ang="0">
                    <a:pos x="236" y="126"/>
                  </a:cxn>
                  <a:cxn ang="0">
                    <a:pos x="0" y="110"/>
                  </a:cxn>
                  <a:cxn ang="0">
                    <a:pos x="78" y="0"/>
                  </a:cxn>
                  <a:cxn ang="0">
                    <a:pos x="78" y="0"/>
                  </a:cxn>
                </a:cxnLst>
                <a:rect l="0" t="0" r="r" b="b"/>
                <a:pathLst>
                  <a:path w="236" h="126">
                    <a:moveTo>
                      <a:pt x="78" y="0"/>
                    </a:moveTo>
                    <a:lnTo>
                      <a:pt x="80" y="65"/>
                    </a:lnTo>
                    <a:lnTo>
                      <a:pt x="236" y="126"/>
                    </a:lnTo>
                    <a:lnTo>
                      <a:pt x="0" y="110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0" name="Freeform 19"/>
              <p:cNvSpPr>
                <a:spLocks/>
              </p:cNvSpPr>
              <p:nvPr/>
            </p:nvSpPr>
            <p:spPr bwMode="auto">
              <a:xfrm>
                <a:off x="-653" y="2138"/>
                <a:ext cx="257" cy="236"/>
              </a:xfrm>
              <a:custGeom>
                <a:avLst/>
                <a:gdLst/>
                <a:ahLst/>
                <a:cxnLst>
                  <a:cxn ang="0">
                    <a:pos x="157" y="7"/>
                  </a:cxn>
                  <a:cxn ang="0">
                    <a:pos x="269" y="49"/>
                  </a:cxn>
                  <a:cxn ang="0">
                    <a:pos x="307" y="184"/>
                  </a:cxn>
                  <a:cxn ang="0">
                    <a:pos x="389" y="211"/>
                  </a:cxn>
                  <a:cxn ang="0">
                    <a:pos x="273" y="397"/>
                  </a:cxn>
                  <a:cxn ang="0">
                    <a:pos x="125" y="412"/>
                  </a:cxn>
                  <a:cxn ang="0">
                    <a:pos x="0" y="308"/>
                  </a:cxn>
                  <a:cxn ang="0">
                    <a:pos x="95" y="471"/>
                  </a:cxn>
                  <a:cxn ang="0">
                    <a:pos x="292" y="460"/>
                  </a:cxn>
                  <a:cxn ang="0">
                    <a:pos x="385" y="351"/>
                  </a:cxn>
                  <a:cxn ang="0">
                    <a:pos x="513" y="351"/>
                  </a:cxn>
                  <a:cxn ang="0">
                    <a:pos x="499" y="163"/>
                  </a:cxn>
                  <a:cxn ang="0">
                    <a:pos x="380" y="129"/>
                  </a:cxn>
                  <a:cxn ang="0">
                    <a:pos x="317" y="0"/>
                  </a:cxn>
                  <a:cxn ang="0">
                    <a:pos x="157" y="7"/>
                  </a:cxn>
                  <a:cxn ang="0">
                    <a:pos x="157" y="7"/>
                  </a:cxn>
                </a:cxnLst>
                <a:rect l="0" t="0" r="r" b="b"/>
                <a:pathLst>
                  <a:path w="513" h="471">
                    <a:moveTo>
                      <a:pt x="157" y="7"/>
                    </a:moveTo>
                    <a:lnTo>
                      <a:pt x="269" y="49"/>
                    </a:lnTo>
                    <a:lnTo>
                      <a:pt x="307" y="184"/>
                    </a:lnTo>
                    <a:lnTo>
                      <a:pt x="389" y="211"/>
                    </a:lnTo>
                    <a:lnTo>
                      <a:pt x="273" y="397"/>
                    </a:lnTo>
                    <a:lnTo>
                      <a:pt x="125" y="412"/>
                    </a:lnTo>
                    <a:lnTo>
                      <a:pt x="0" y="308"/>
                    </a:lnTo>
                    <a:lnTo>
                      <a:pt x="95" y="471"/>
                    </a:lnTo>
                    <a:lnTo>
                      <a:pt x="292" y="460"/>
                    </a:lnTo>
                    <a:lnTo>
                      <a:pt x="385" y="351"/>
                    </a:lnTo>
                    <a:lnTo>
                      <a:pt x="513" y="351"/>
                    </a:lnTo>
                    <a:lnTo>
                      <a:pt x="499" y="163"/>
                    </a:lnTo>
                    <a:lnTo>
                      <a:pt x="380" y="129"/>
                    </a:lnTo>
                    <a:lnTo>
                      <a:pt x="317" y="0"/>
                    </a:lnTo>
                    <a:lnTo>
                      <a:pt x="157" y="7"/>
                    </a:lnTo>
                    <a:lnTo>
                      <a:pt x="157" y="7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1" name="Freeform 20"/>
              <p:cNvSpPr>
                <a:spLocks/>
              </p:cNvSpPr>
              <p:nvPr/>
            </p:nvSpPr>
            <p:spPr bwMode="auto">
              <a:xfrm>
                <a:off x="-235" y="2191"/>
                <a:ext cx="305" cy="242"/>
              </a:xfrm>
              <a:custGeom>
                <a:avLst/>
                <a:gdLst/>
                <a:ahLst/>
                <a:cxnLst>
                  <a:cxn ang="0">
                    <a:pos x="608" y="72"/>
                  </a:cxn>
                  <a:cxn ang="0">
                    <a:pos x="395" y="34"/>
                  </a:cxn>
                  <a:cxn ang="0">
                    <a:pos x="275" y="150"/>
                  </a:cxn>
                  <a:cxn ang="0">
                    <a:pos x="156" y="135"/>
                  </a:cxn>
                  <a:cxn ang="0">
                    <a:pos x="85" y="202"/>
                  </a:cxn>
                  <a:cxn ang="0">
                    <a:pos x="194" y="249"/>
                  </a:cxn>
                  <a:cxn ang="0">
                    <a:pos x="264" y="213"/>
                  </a:cxn>
                  <a:cxn ang="0">
                    <a:pos x="334" y="420"/>
                  </a:cxn>
                  <a:cxn ang="0">
                    <a:pos x="555" y="485"/>
                  </a:cxn>
                  <a:cxn ang="0">
                    <a:pos x="319" y="479"/>
                  </a:cxn>
                  <a:cxn ang="0">
                    <a:pos x="230" y="308"/>
                  </a:cxn>
                  <a:cxn ang="0">
                    <a:pos x="55" y="297"/>
                  </a:cxn>
                  <a:cxn ang="0">
                    <a:pos x="0" y="183"/>
                  </a:cxn>
                  <a:cxn ang="0">
                    <a:pos x="42" y="34"/>
                  </a:cxn>
                  <a:cxn ang="0">
                    <a:pos x="270" y="72"/>
                  </a:cxn>
                  <a:cxn ang="0">
                    <a:pos x="401" y="0"/>
                  </a:cxn>
                  <a:cxn ang="0">
                    <a:pos x="608" y="72"/>
                  </a:cxn>
                  <a:cxn ang="0">
                    <a:pos x="608" y="72"/>
                  </a:cxn>
                </a:cxnLst>
                <a:rect l="0" t="0" r="r" b="b"/>
                <a:pathLst>
                  <a:path w="608" h="485">
                    <a:moveTo>
                      <a:pt x="608" y="72"/>
                    </a:moveTo>
                    <a:lnTo>
                      <a:pt x="395" y="34"/>
                    </a:lnTo>
                    <a:lnTo>
                      <a:pt x="275" y="150"/>
                    </a:lnTo>
                    <a:lnTo>
                      <a:pt x="156" y="135"/>
                    </a:lnTo>
                    <a:lnTo>
                      <a:pt x="85" y="202"/>
                    </a:lnTo>
                    <a:lnTo>
                      <a:pt x="194" y="249"/>
                    </a:lnTo>
                    <a:lnTo>
                      <a:pt x="264" y="213"/>
                    </a:lnTo>
                    <a:lnTo>
                      <a:pt x="334" y="420"/>
                    </a:lnTo>
                    <a:lnTo>
                      <a:pt x="555" y="485"/>
                    </a:lnTo>
                    <a:lnTo>
                      <a:pt x="319" y="479"/>
                    </a:lnTo>
                    <a:lnTo>
                      <a:pt x="230" y="308"/>
                    </a:lnTo>
                    <a:lnTo>
                      <a:pt x="55" y="297"/>
                    </a:lnTo>
                    <a:lnTo>
                      <a:pt x="0" y="183"/>
                    </a:lnTo>
                    <a:lnTo>
                      <a:pt x="42" y="34"/>
                    </a:lnTo>
                    <a:lnTo>
                      <a:pt x="270" y="72"/>
                    </a:lnTo>
                    <a:lnTo>
                      <a:pt x="401" y="0"/>
                    </a:lnTo>
                    <a:lnTo>
                      <a:pt x="608" y="72"/>
                    </a:lnTo>
                    <a:lnTo>
                      <a:pt x="608" y="72"/>
                    </a:lnTo>
                    <a:close/>
                  </a:path>
                </a:pathLst>
              </a:custGeom>
              <a:solidFill>
                <a:srgbClr val="7A7A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2" name="Freeform 21"/>
              <p:cNvSpPr>
                <a:spLocks/>
              </p:cNvSpPr>
              <p:nvPr/>
            </p:nvSpPr>
            <p:spPr bwMode="auto">
              <a:xfrm>
                <a:off x="-672" y="2126"/>
                <a:ext cx="280" cy="163"/>
              </a:xfrm>
              <a:custGeom>
                <a:avLst/>
                <a:gdLst/>
                <a:ahLst/>
                <a:cxnLst>
                  <a:cxn ang="0">
                    <a:pos x="115" y="0"/>
                  </a:cxn>
                  <a:cxn ang="0">
                    <a:pos x="363" y="7"/>
                  </a:cxn>
                  <a:cxn ang="0">
                    <a:pos x="458" y="148"/>
                  </a:cxn>
                  <a:cxn ang="0">
                    <a:pos x="558" y="163"/>
                  </a:cxn>
                  <a:cxn ang="0">
                    <a:pos x="555" y="209"/>
                  </a:cxn>
                  <a:cxn ang="0">
                    <a:pos x="393" y="188"/>
                  </a:cxn>
                  <a:cxn ang="0">
                    <a:pos x="328" y="46"/>
                  </a:cxn>
                  <a:cxn ang="0">
                    <a:pos x="96" y="46"/>
                  </a:cxn>
                  <a:cxn ang="0">
                    <a:pos x="51" y="123"/>
                  </a:cxn>
                  <a:cxn ang="0">
                    <a:pos x="264" y="156"/>
                  </a:cxn>
                  <a:cxn ang="0">
                    <a:pos x="271" y="319"/>
                  </a:cxn>
                  <a:cxn ang="0">
                    <a:pos x="222" y="327"/>
                  </a:cxn>
                  <a:cxn ang="0">
                    <a:pos x="228" y="192"/>
                  </a:cxn>
                  <a:cxn ang="0">
                    <a:pos x="0" y="156"/>
                  </a:cxn>
                  <a:cxn ang="0">
                    <a:pos x="72" y="25"/>
                  </a:cxn>
                  <a:cxn ang="0">
                    <a:pos x="115" y="0"/>
                  </a:cxn>
                  <a:cxn ang="0">
                    <a:pos x="115" y="0"/>
                  </a:cxn>
                </a:cxnLst>
                <a:rect l="0" t="0" r="r" b="b"/>
                <a:pathLst>
                  <a:path w="558" h="327">
                    <a:moveTo>
                      <a:pt x="115" y="0"/>
                    </a:moveTo>
                    <a:lnTo>
                      <a:pt x="363" y="7"/>
                    </a:lnTo>
                    <a:lnTo>
                      <a:pt x="458" y="148"/>
                    </a:lnTo>
                    <a:lnTo>
                      <a:pt x="558" y="163"/>
                    </a:lnTo>
                    <a:lnTo>
                      <a:pt x="555" y="209"/>
                    </a:lnTo>
                    <a:lnTo>
                      <a:pt x="393" y="188"/>
                    </a:lnTo>
                    <a:lnTo>
                      <a:pt x="328" y="46"/>
                    </a:lnTo>
                    <a:lnTo>
                      <a:pt x="96" y="46"/>
                    </a:lnTo>
                    <a:lnTo>
                      <a:pt x="51" y="123"/>
                    </a:lnTo>
                    <a:lnTo>
                      <a:pt x="264" y="156"/>
                    </a:lnTo>
                    <a:lnTo>
                      <a:pt x="271" y="319"/>
                    </a:lnTo>
                    <a:lnTo>
                      <a:pt x="222" y="327"/>
                    </a:lnTo>
                    <a:lnTo>
                      <a:pt x="228" y="192"/>
                    </a:lnTo>
                    <a:lnTo>
                      <a:pt x="0" y="156"/>
                    </a:lnTo>
                    <a:lnTo>
                      <a:pt x="72" y="25"/>
                    </a:lnTo>
                    <a:lnTo>
                      <a:pt x="115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3" name="Freeform 22"/>
              <p:cNvSpPr>
                <a:spLocks/>
              </p:cNvSpPr>
              <p:nvPr/>
            </p:nvSpPr>
            <p:spPr bwMode="auto">
              <a:xfrm>
                <a:off x="-672" y="2263"/>
                <a:ext cx="288" cy="120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66" y="0"/>
                  </a:cxn>
                  <a:cxn ang="0">
                    <a:pos x="264" y="5"/>
                  </a:cxn>
                  <a:cxn ang="0">
                    <a:pos x="271" y="45"/>
                  </a:cxn>
                  <a:cxn ang="0">
                    <a:pos x="51" y="66"/>
                  </a:cxn>
                  <a:cxn ang="0">
                    <a:pos x="131" y="193"/>
                  </a:cxn>
                  <a:cxn ang="0">
                    <a:pos x="319" y="201"/>
                  </a:cxn>
                  <a:cxn ang="0">
                    <a:pos x="420" y="70"/>
                  </a:cxn>
                  <a:cxn ang="0">
                    <a:pos x="536" y="81"/>
                  </a:cxn>
                  <a:cxn ang="0">
                    <a:pos x="575" y="123"/>
                  </a:cxn>
                  <a:cxn ang="0">
                    <a:pos x="435" y="119"/>
                  </a:cxn>
                  <a:cxn ang="0">
                    <a:pos x="342" y="239"/>
                  </a:cxn>
                  <a:cxn ang="0">
                    <a:pos x="127" y="235"/>
                  </a:cxn>
                  <a:cxn ang="0">
                    <a:pos x="0" y="34"/>
                  </a:cxn>
                  <a:cxn ang="0">
                    <a:pos x="0" y="34"/>
                  </a:cxn>
                </a:cxnLst>
                <a:rect l="0" t="0" r="r" b="b"/>
                <a:pathLst>
                  <a:path w="575" h="239">
                    <a:moveTo>
                      <a:pt x="0" y="34"/>
                    </a:moveTo>
                    <a:lnTo>
                      <a:pt x="66" y="0"/>
                    </a:lnTo>
                    <a:lnTo>
                      <a:pt x="264" y="5"/>
                    </a:lnTo>
                    <a:lnTo>
                      <a:pt x="271" y="45"/>
                    </a:lnTo>
                    <a:lnTo>
                      <a:pt x="51" y="66"/>
                    </a:lnTo>
                    <a:lnTo>
                      <a:pt x="131" y="193"/>
                    </a:lnTo>
                    <a:lnTo>
                      <a:pt x="319" y="201"/>
                    </a:lnTo>
                    <a:lnTo>
                      <a:pt x="420" y="70"/>
                    </a:lnTo>
                    <a:lnTo>
                      <a:pt x="536" y="81"/>
                    </a:lnTo>
                    <a:lnTo>
                      <a:pt x="575" y="123"/>
                    </a:lnTo>
                    <a:lnTo>
                      <a:pt x="435" y="119"/>
                    </a:lnTo>
                    <a:lnTo>
                      <a:pt x="342" y="239"/>
                    </a:lnTo>
                    <a:lnTo>
                      <a:pt x="127" y="235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4" name="Freeform 23"/>
              <p:cNvSpPr>
                <a:spLocks/>
              </p:cNvSpPr>
              <p:nvPr/>
            </p:nvSpPr>
            <p:spPr bwMode="auto">
              <a:xfrm>
                <a:off x="-225" y="2179"/>
                <a:ext cx="345" cy="211"/>
              </a:xfrm>
              <a:custGeom>
                <a:avLst/>
                <a:gdLst/>
                <a:ahLst/>
                <a:cxnLst>
                  <a:cxn ang="0">
                    <a:pos x="25" y="65"/>
                  </a:cxn>
                  <a:cxn ang="0">
                    <a:pos x="251" y="74"/>
                  </a:cxn>
                  <a:cxn ang="0">
                    <a:pos x="365" y="0"/>
                  </a:cxn>
                  <a:cxn ang="0">
                    <a:pos x="583" y="36"/>
                  </a:cxn>
                  <a:cxn ang="0">
                    <a:pos x="637" y="86"/>
                  </a:cxn>
                  <a:cxn ang="0">
                    <a:pos x="690" y="246"/>
                  </a:cxn>
                  <a:cxn ang="0">
                    <a:pos x="610" y="266"/>
                  </a:cxn>
                  <a:cxn ang="0">
                    <a:pos x="433" y="238"/>
                  </a:cxn>
                  <a:cxn ang="0">
                    <a:pos x="439" y="333"/>
                  </a:cxn>
                  <a:cxn ang="0">
                    <a:pos x="669" y="386"/>
                  </a:cxn>
                  <a:cxn ang="0">
                    <a:pos x="536" y="422"/>
                  </a:cxn>
                  <a:cxn ang="0">
                    <a:pos x="365" y="369"/>
                  </a:cxn>
                  <a:cxn ang="0">
                    <a:pos x="361" y="209"/>
                  </a:cxn>
                  <a:cxn ang="0">
                    <a:pos x="585" y="213"/>
                  </a:cxn>
                  <a:cxn ang="0">
                    <a:pos x="572" y="103"/>
                  </a:cxn>
                  <a:cxn ang="0">
                    <a:pos x="365" y="46"/>
                  </a:cxn>
                  <a:cxn ang="0">
                    <a:pos x="243" y="128"/>
                  </a:cxn>
                  <a:cxn ang="0">
                    <a:pos x="0" y="99"/>
                  </a:cxn>
                  <a:cxn ang="0">
                    <a:pos x="25" y="65"/>
                  </a:cxn>
                  <a:cxn ang="0">
                    <a:pos x="25" y="65"/>
                  </a:cxn>
                </a:cxnLst>
                <a:rect l="0" t="0" r="r" b="b"/>
                <a:pathLst>
                  <a:path w="690" h="422">
                    <a:moveTo>
                      <a:pt x="25" y="65"/>
                    </a:moveTo>
                    <a:lnTo>
                      <a:pt x="251" y="74"/>
                    </a:lnTo>
                    <a:lnTo>
                      <a:pt x="365" y="0"/>
                    </a:lnTo>
                    <a:lnTo>
                      <a:pt x="583" y="36"/>
                    </a:lnTo>
                    <a:lnTo>
                      <a:pt x="637" y="86"/>
                    </a:lnTo>
                    <a:lnTo>
                      <a:pt x="690" y="246"/>
                    </a:lnTo>
                    <a:lnTo>
                      <a:pt x="610" y="266"/>
                    </a:lnTo>
                    <a:lnTo>
                      <a:pt x="433" y="238"/>
                    </a:lnTo>
                    <a:lnTo>
                      <a:pt x="439" y="333"/>
                    </a:lnTo>
                    <a:lnTo>
                      <a:pt x="669" y="386"/>
                    </a:lnTo>
                    <a:lnTo>
                      <a:pt x="536" y="422"/>
                    </a:lnTo>
                    <a:lnTo>
                      <a:pt x="365" y="369"/>
                    </a:lnTo>
                    <a:lnTo>
                      <a:pt x="361" y="209"/>
                    </a:lnTo>
                    <a:lnTo>
                      <a:pt x="585" y="213"/>
                    </a:lnTo>
                    <a:lnTo>
                      <a:pt x="572" y="103"/>
                    </a:lnTo>
                    <a:lnTo>
                      <a:pt x="365" y="46"/>
                    </a:lnTo>
                    <a:lnTo>
                      <a:pt x="243" y="128"/>
                    </a:lnTo>
                    <a:lnTo>
                      <a:pt x="0" y="99"/>
                    </a:lnTo>
                    <a:lnTo>
                      <a:pt x="25" y="65"/>
                    </a:lnTo>
                    <a:lnTo>
                      <a:pt x="25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5" name="Freeform 24"/>
              <p:cNvSpPr>
                <a:spLocks/>
              </p:cNvSpPr>
              <p:nvPr/>
            </p:nvSpPr>
            <p:spPr bwMode="auto">
              <a:xfrm>
                <a:off x="-211" y="2303"/>
                <a:ext cx="320" cy="142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71" y="54"/>
                  </a:cxn>
                  <a:cxn ang="0">
                    <a:pos x="200" y="0"/>
                  </a:cxn>
                  <a:cxn ang="0">
                    <a:pos x="278" y="232"/>
                  </a:cxn>
                  <a:cxn ang="0">
                    <a:pos x="477" y="259"/>
                  </a:cxn>
                  <a:cxn ang="0">
                    <a:pos x="552" y="210"/>
                  </a:cxn>
                  <a:cxn ang="0">
                    <a:pos x="593" y="133"/>
                  </a:cxn>
                  <a:cxn ang="0">
                    <a:pos x="641" y="139"/>
                  </a:cxn>
                  <a:cxn ang="0">
                    <a:pos x="612" y="225"/>
                  </a:cxn>
                  <a:cxn ang="0">
                    <a:pos x="512" y="286"/>
                  </a:cxn>
                  <a:cxn ang="0">
                    <a:pos x="261" y="268"/>
                  </a:cxn>
                  <a:cxn ang="0">
                    <a:pos x="173" y="107"/>
                  </a:cxn>
                  <a:cxn ang="0">
                    <a:pos x="12" y="90"/>
                  </a:cxn>
                  <a:cxn ang="0">
                    <a:pos x="0" y="37"/>
                  </a:cxn>
                  <a:cxn ang="0">
                    <a:pos x="0" y="37"/>
                  </a:cxn>
                </a:cxnLst>
                <a:rect l="0" t="0" r="r" b="b"/>
                <a:pathLst>
                  <a:path w="641" h="286">
                    <a:moveTo>
                      <a:pt x="0" y="37"/>
                    </a:moveTo>
                    <a:lnTo>
                      <a:pt x="171" y="54"/>
                    </a:lnTo>
                    <a:lnTo>
                      <a:pt x="200" y="0"/>
                    </a:lnTo>
                    <a:lnTo>
                      <a:pt x="278" y="232"/>
                    </a:lnTo>
                    <a:lnTo>
                      <a:pt x="477" y="259"/>
                    </a:lnTo>
                    <a:lnTo>
                      <a:pt x="552" y="210"/>
                    </a:lnTo>
                    <a:lnTo>
                      <a:pt x="593" y="133"/>
                    </a:lnTo>
                    <a:lnTo>
                      <a:pt x="641" y="139"/>
                    </a:lnTo>
                    <a:lnTo>
                      <a:pt x="612" y="225"/>
                    </a:lnTo>
                    <a:lnTo>
                      <a:pt x="512" y="286"/>
                    </a:lnTo>
                    <a:lnTo>
                      <a:pt x="261" y="268"/>
                    </a:lnTo>
                    <a:lnTo>
                      <a:pt x="173" y="107"/>
                    </a:lnTo>
                    <a:lnTo>
                      <a:pt x="12" y="90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7" name="Group 25"/>
            <p:cNvGrpSpPr>
              <a:grpSpLocks/>
            </p:cNvGrpSpPr>
            <p:nvPr/>
          </p:nvGrpSpPr>
          <p:grpSpPr bwMode="auto">
            <a:xfrm>
              <a:off x="4608" y="1632"/>
              <a:ext cx="783" cy="334"/>
              <a:chOff x="1056" y="1300"/>
              <a:chExt cx="783" cy="334"/>
            </a:xfrm>
          </p:grpSpPr>
          <p:sp>
            <p:nvSpPr>
              <p:cNvPr id="213" name="Freeform 26"/>
              <p:cNvSpPr>
                <a:spLocks/>
              </p:cNvSpPr>
              <p:nvPr/>
            </p:nvSpPr>
            <p:spPr bwMode="auto">
              <a:xfrm>
                <a:off x="1214" y="1416"/>
                <a:ext cx="616" cy="200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226" y="0"/>
                  </a:cxn>
                  <a:cxn ang="0">
                    <a:pos x="574" y="101"/>
                  </a:cxn>
                  <a:cxn ang="0">
                    <a:pos x="732" y="49"/>
                  </a:cxn>
                  <a:cxn ang="0">
                    <a:pos x="737" y="173"/>
                  </a:cxn>
                  <a:cxn ang="0">
                    <a:pos x="910" y="188"/>
                  </a:cxn>
                  <a:cxn ang="0">
                    <a:pos x="939" y="76"/>
                  </a:cxn>
                  <a:cxn ang="0">
                    <a:pos x="1108" y="76"/>
                  </a:cxn>
                  <a:cxn ang="0">
                    <a:pos x="992" y="194"/>
                  </a:cxn>
                  <a:cxn ang="0">
                    <a:pos x="1190" y="240"/>
                  </a:cxn>
                  <a:cxn ang="0">
                    <a:pos x="1234" y="342"/>
                  </a:cxn>
                  <a:cxn ang="0">
                    <a:pos x="1127" y="388"/>
                  </a:cxn>
                  <a:cxn ang="0">
                    <a:pos x="766" y="399"/>
                  </a:cxn>
                  <a:cxn ang="0">
                    <a:pos x="511" y="266"/>
                  </a:cxn>
                  <a:cxn ang="0">
                    <a:pos x="101" y="297"/>
                  </a:cxn>
                  <a:cxn ang="0">
                    <a:pos x="0" y="116"/>
                  </a:cxn>
                  <a:cxn ang="0">
                    <a:pos x="0" y="116"/>
                  </a:cxn>
                </a:cxnLst>
                <a:rect l="0" t="0" r="r" b="b"/>
                <a:pathLst>
                  <a:path w="1234" h="399">
                    <a:moveTo>
                      <a:pt x="0" y="116"/>
                    </a:moveTo>
                    <a:lnTo>
                      <a:pt x="226" y="0"/>
                    </a:lnTo>
                    <a:lnTo>
                      <a:pt x="574" y="101"/>
                    </a:lnTo>
                    <a:lnTo>
                      <a:pt x="732" y="49"/>
                    </a:lnTo>
                    <a:lnTo>
                      <a:pt x="737" y="173"/>
                    </a:lnTo>
                    <a:lnTo>
                      <a:pt x="910" y="188"/>
                    </a:lnTo>
                    <a:lnTo>
                      <a:pt x="939" y="76"/>
                    </a:lnTo>
                    <a:lnTo>
                      <a:pt x="1108" y="76"/>
                    </a:lnTo>
                    <a:lnTo>
                      <a:pt x="992" y="194"/>
                    </a:lnTo>
                    <a:lnTo>
                      <a:pt x="1190" y="240"/>
                    </a:lnTo>
                    <a:lnTo>
                      <a:pt x="1234" y="342"/>
                    </a:lnTo>
                    <a:lnTo>
                      <a:pt x="1127" y="388"/>
                    </a:lnTo>
                    <a:lnTo>
                      <a:pt x="766" y="399"/>
                    </a:lnTo>
                    <a:lnTo>
                      <a:pt x="511" y="266"/>
                    </a:lnTo>
                    <a:lnTo>
                      <a:pt x="101" y="297"/>
                    </a:lnTo>
                    <a:lnTo>
                      <a:pt x="0" y="116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FFC7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4" name="Freeform 27"/>
              <p:cNvSpPr>
                <a:spLocks/>
              </p:cNvSpPr>
              <p:nvPr/>
            </p:nvSpPr>
            <p:spPr bwMode="auto">
              <a:xfrm>
                <a:off x="1195" y="1418"/>
                <a:ext cx="573" cy="200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241" y="57"/>
                  </a:cxn>
                  <a:cxn ang="0">
                    <a:pos x="251" y="139"/>
                  </a:cxn>
                  <a:cxn ang="0">
                    <a:pos x="300" y="180"/>
                  </a:cxn>
                  <a:cxn ang="0">
                    <a:pos x="395" y="205"/>
                  </a:cxn>
                  <a:cxn ang="0">
                    <a:pos x="608" y="190"/>
                  </a:cxn>
                  <a:cxn ang="0">
                    <a:pos x="644" y="251"/>
                  </a:cxn>
                  <a:cxn ang="0">
                    <a:pos x="707" y="241"/>
                  </a:cxn>
                  <a:cxn ang="0">
                    <a:pos x="762" y="196"/>
                  </a:cxn>
                  <a:cxn ang="0">
                    <a:pos x="905" y="139"/>
                  </a:cxn>
                  <a:cxn ang="0">
                    <a:pos x="1106" y="220"/>
                  </a:cxn>
                  <a:cxn ang="0">
                    <a:pos x="1112" y="281"/>
                  </a:cxn>
                  <a:cxn ang="0">
                    <a:pos x="977" y="274"/>
                  </a:cxn>
                  <a:cxn ang="0">
                    <a:pos x="1013" y="321"/>
                  </a:cxn>
                  <a:cxn ang="0">
                    <a:pos x="1118" y="348"/>
                  </a:cxn>
                  <a:cxn ang="0">
                    <a:pos x="1146" y="399"/>
                  </a:cxn>
                  <a:cxn ang="0">
                    <a:pos x="736" y="374"/>
                  </a:cxn>
                  <a:cxn ang="0">
                    <a:pos x="549" y="262"/>
                  </a:cxn>
                  <a:cxn ang="0">
                    <a:pos x="163" y="308"/>
                  </a:cxn>
                  <a:cxn ang="0">
                    <a:pos x="0" y="133"/>
                  </a:cxn>
                  <a:cxn ang="0">
                    <a:pos x="103" y="59"/>
                  </a:cxn>
                  <a:cxn ang="0">
                    <a:pos x="230" y="0"/>
                  </a:cxn>
                  <a:cxn ang="0">
                    <a:pos x="317" y="0"/>
                  </a:cxn>
                  <a:cxn ang="0">
                    <a:pos x="317" y="0"/>
                  </a:cxn>
                </a:cxnLst>
                <a:rect l="0" t="0" r="r" b="b"/>
                <a:pathLst>
                  <a:path w="1146" h="399">
                    <a:moveTo>
                      <a:pt x="317" y="0"/>
                    </a:moveTo>
                    <a:lnTo>
                      <a:pt x="241" y="57"/>
                    </a:lnTo>
                    <a:lnTo>
                      <a:pt x="251" y="139"/>
                    </a:lnTo>
                    <a:lnTo>
                      <a:pt x="300" y="180"/>
                    </a:lnTo>
                    <a:lnTo>
                      <a:pt x="395" y="205"/>
                    </a:lnTo>
                    <a:lnTo>
                      <a:pt x="608" y="190"/>
                    </a:lnTo>
                    <a:lnTo>
                      <a:pt x="644" y="251"/>
                    </a:lnTo>
                    <a:lnTo>
                      <a:pt x="707" y="241"/>
                    </a:lnTo>
                    <a:lnTo>
                      <a:pt x="762" y="196"/>
                    </a:lnTo>
                    <a:lnTo>
                      <a:pt x="905" y="139"/>
                    </a:lnTo>
                    <a:lnTo>
                      <a:pt x="1106" y="220"/>
                    </a:lnTo>
                    <a:lnTo>
                      <a:pt x="1112" y="281"/>
                    </a:lnTo>
                    <a:lnTo>
                      <a:pt x="977" y="274"/>
                    </a:lnTo>
                    <a:lnTo>
                      <a:pt x="1013" y="321"/>
                    </a:lnTo>
                    <a:lnTo>
                      <a:pt x="1118" y="348"/>
                    </a:lnTo>
                    <a:lnTo>
                      <a:pt x="1146" y="399"/>
                    </a:lnTo>
                    <a:lnTo>
                      <a:pt x="736" y="374"/>
                    </a:lnTo>
                    <a:lnTo>
                      <a:pt x="549" y="262"/>
                    </a:lnTo>
                    <a:lnTo>
                      <a:pt x="163" y="308"/>
                    </a:lnTo>
                    <a:lnTo>
                      <a:pt x="0" y="133"/>
                    </a:lnTo>
                    <a:lnTo>
                      <a:pt x="103" y="59"/>
                    </a:lnTo>
                    <a:lnTo>
                      <a:pt x="230" y="0"/>
                    </a:lnTo>
                    <a:lnTo>
                      <a:pt x="317" y="0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E896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5" name="Freeform 28"/>
              <p:cNvSpPr>
                <a:spLocks/>
              </p:cNvSpPr>
              <p:nvPr/>
            </p:nvSpPr>
            <p:spPr bwMode="auto">
              <a:xfrm>
                <a:off x="1056" y="1300"/>
                <a:ext cx="265" cy="179"/>
              </a:xfrm>
              <a:custGeom>
                <a:avLst/>
                <a:gdLst/>
                <a:ahLst/>
                <a:cxnLst>
                  <a:cxn ang="0">
                    <a:pos x="22" y="33"/>
                  </a:cxn>
                  <a:cxn ang="0">
                    <a:pos x="50" y="19"/>
                  </a:cxn>
                  <a:cxn ang="0">
                    <a:pos x="106" y="0"/>
                  </a:cxn>
                  <a:cxn ang="0">
                    <a:pos x="174" y="14"/>
                  </a:cxn>
                  <a:cxn ang="0">
                    <a:pos x="195" y="79"/>
                  </a:cxn>
                  <a:cxn ang="0">
                    <a:pos x="238" y="101"/>
                  </a:cxn>
                  <a:cxn ang="0">
                    <a:pos x="265" y="109"/>
                  </a:cxn>
                  <a:cxn ang="0">
                    <a:pos x="165" y="179"/>
                  </a:cxn>
                  <a:cxn ang="0">
                    <a:pos x="0" y="142"/>
                  </a:cxn>
                  <a:cxn ang="0">
                    <a:pos x="22" y="33"/>
                  </a:cxn>
                  <a:cxn ang="0">
                    <a:pos x="79" y="90"/>
                  </a:cxn>
                </a:cxnLst>
                <a:rect l="0" t="0" r="r" b="b"/>
                <a:pathLst>
                  <a:path w="265" h="179">
                    <a:moveTo>
                      <a:pt x="22" y="33"/>
                    </a:moveTo>
                    <a:lnTo>
                      <a:pt x="50" y="19"/>
                    </a:lnTo>
                    <a:lnTo>
                      <a:pt x="106" y="0"/>
                    </a:lnTo>
                    <a:lnTo>
                      <a:pt x="174" y="14"/>
                    </a:lnTo>
                    <a:lnTo>
                      <a:pt x="195" y="79"/>
                    </a:lnTo>
                    <a:lnTo>
                      <a:pt x="238" y="101"/>
                    </a:lnTo>
                    <a:lnTo>
                      <a:pt x="265" y="109"/>
                    </a:lnTo>
                    <a:lnTo>
                      <a:pt x="165" y="179"/>
                    </a:lnTo>
                    <a:lnTo>
                      <a:pt x="0" y="142"/>
                    </a:lnTo>
                    <a:lnTo>
                      <a:pt x="22" y="33"/>
                    </a:lnTo>
                    <a:lnTo>
                      <a:pt x="79" y="90"/>
                    </a:lnTo>
                  </a:path>
                </a:pathLst>
              </a:custGeom>
              <a:solidFill>
                <a:srgbClr val="CCC4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6" name="Freeform 29"/>
              <p:cNvSpPr>
                <a:spLocks/>
              </p:cNvSpPr>
              <p:nvPr/>
            </p:nvSpPr>
            <p:spPr bwMode="auto">
              <a:xfrm>
                <a:off x="1150" y="1413"/>
                <a:ext cx="689" cy="221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311" y="35"/>
                  </a:cxn>
                  <a:cxn ang="0">
                    <a:pos x="249" y="101"/>
                  </a:cxn>
                  <a:cxn ang="0">
                    <a:pos x="233" y="156"/>
                  </a:cxn>
                  <a:cxn ang="0">
                    <a:pos x="260" y="196"/>
                  </a:cxn>
                  <a:cxn ang="0">
                    <a:pos x="393" y="242"/>
                  </a:cxn>
                  <a:cxn ang="0">
                    <a:pos x="536" y="259"/>
                  </a:cxn>
                  <a:cxn ang="0">
                    <a:pos x="604" y="255"/>
                  </a:cxn>
                  <a:cxn ang="0">
                    <a:pos x="600" y="213"/>
                  </a:cxn>
                  <a:cxn ang="0">
                    <a:pos x="654" y="177"/>
                  </a:cxn>
                  <a:cxn ang="0">
                    <a:pos x="749" y="166"/>
                  </a:cxn>
                  <a:cxn ang="0">
                    <a:pos x="697" y="200"/>
                  </a:cxn>
                  <a:cxn ang="0">
                    <a:pos x="693" y="268"/>
                  </a:cxn>
                  <a:cxn ang="0">
                    <a:pos x="749" y="308"/>
                  </a:cxn>
                  <a:cxn ang="0">
                    <a:pos x="813" y="327"/>
                  </a:cxn>
                  <a:cxn ang="0">
                    <a:pos x="878" y="297"/>
                  </a:cxn>
                  <a:cxn ang="0">
                    <a:pos x="954" y="261"/>
                  </a:cxn>
                  <a:cxn ang="0">
                    <a:pos x="1039" y="270"/>
                  </a:cxn>
                  <a:cxn ang="0">
                    <a:pos x="961" y="339"/>
                  </a:cxn>
                  <a:cxn ang="0">
                    <a:pos x="1051" y="348"/>
                  </a:cxn>
                  <a:cxn ang="0">
                    <a:pos x="1201" y="386"/>
                  </a:cxn>
                  <a:cxn ang="0">
                    <a:pos x="1266" y="379"/>
                  </a:cxn>
                  <a:cxn ang="0">
                    <a:pos x="1290" y="343"/>
                  </a:cxn>
                  <a:cxn ang="0">
                    <a:pos x="1106" y="287"/>
                  </a:cxn>
                  <a:cxn ang="0">
                    <a:pos x="1174" y="278"/>
                  </a:cxn>
                  <a:cxn ang="0">
                    <a:pos x="1334" y="314"/>
                  </a:cxn>
                  <a:cxn ang="0">
                    <a:pos x="1305" y="268"/>
                  </a:cxn>
                  <a:cxn ang="0">
                    <a:pos x="1049" y="196"/>
                  </a:cxn>
                  <a:cxn ang="0">
                    <a:pos x="1138" y="192"/>
                  </a:cxn>
                  <a:cxn ang="0">
                    <a:pos x="1340" y="251"/>
                  </a:cxn>
                  <a:cxn ang="0">
                    <a:pos x="1355" y="297"/>
                  </a:cxn>
                  <a:cxn ang="0">
                    <a:pos x="1378" y="327"/>
                  </a:cxn>
                  <a:cxn ang="0">
                    <a:pos x="1359" y="382"/>
                  </a:cxn>
                  <a:cxn ang="0">
                    <a:pos x="1313" y="379"/>
                  </a:cxn>
                  <a:cxn ang="0">
                    <a:pos x="1290" y="419"/>
                  </a:cxn>
                  <a:cxn ang="0">
                    <a:pos x="1186" y="419"/>
                  </a:cxn>
                  <a:cxn ang="0">
                    <a:pos x="1117" y="441"/>
                  </a:cxn>
                  <a:cxn ang="0">
                    <a:pos x="990" y="432"/>
                  </a:cxn>
                  <a:cxn ang="0">
                    <a:pos x="785" y="405"/>
                  </a:cxn>
                  <a:cxn ang="0">
                    <a:pos x="712" y="348"/>
                  </a:cxn>
                  <a:cxn ang="0">
                    <a:pos x="650" y="304"/>
                  </a:cxn>
                  <a:cxn ang="0">
                    <a:pos x="545" y="333"/>
                  </a:cxn>
                  <a:cxn ang="0">
                    <a:pos x="405" y="350"/>
                  </a:cxn>
                  <a:cxn ang="0">
                    <a:pos x="180" y="333"/>
                  </a:cxn>
                  <a:cxn ang="0">
                    <a:pos x="53" y="297"/>
                  </a:cxn>
                  <a:cxn ang="0">
                    <a:pos x="0" y="187"/>
                  </a:cxn>
                  <a:cxn ang="0">
                    <a:pos x="152" y="46"/>
                  </a:cxn>
                  <a:cxn ang="0">
                    <a:pos x="353" y="0"/>
                  </a:cxn>
                  <a:cxn ang="0">
                    <a:pos x="353" y="0"/>
                  </a:cxn>
                </a:cxnLst>
                <a:rect l="0" t="0" r="r" b="b"/>
                <a:pathLst>
                  <a:path w="1378" h="441">
                    <a:moveTo>
                      <a:pt x="353" y="0"/>
                    </a:moveTo>
                    <a:lnTo>
                      <a:pt x="311" y="35"/>
                    </a:lnTo>
                    <a:lnTo>
                      <a:pt x="249" y="101"/>
                    </a:lnTo>
                    <a:lnTo>
                      <a:pt x="233" y="156"/>
                    </a:lnTo>
                    <a:lnTo>
                      <a:pt x="260" y="196"/>
                    </a:lnTo>
                    <a:lnTo>
                      <a:pt x="393" y="242"/>
                    </a:lnTo>
                    <a:lnTo>
                      <a:pt x="536" y="259"/>
                    </a:lnTo>
                    <a:lnTo>
                      <a:pt x="604" y="255"/>
                    </a:lnTo>
                    <a:lnTo>
                      <a:pt x="600" y="213"/>
                    </a:lnTo>
                    <a:lnTo>
                      <a:pt x="654" y="177"/>
                    </a:lnTo>
                    <a:lnTo>
                      <a:pt x="749" y="166"/>
                    </a:lnTo>
                    <a:lnTo>
                      <a:pt x="697" y="200"/>
                    </a:lnTo>
                    <a:lnTo>
                      <a:pt x="693" y="268"/>
                    </a:lnTo>
                    <a:lnTo>
                      <a:pt x="749" y="308"/>
                    </a:lnTo>
                    <a:lnTo>
                      <a:pt x="813" y="327"/>
                    </a:lnTo>
                    <a:lnTo>
                      <a:pt x="878" y="297"/>
                    </a:lnTo>
                    <a:lnTo>
                      <a:pt x="954" y="261"/>
                    </a:lnTo>
                    <a:lnTo>
                      <a:pt x="1039" y="270"/>
                    </a:lnTo>
                    <a:lnTo>
                      <a:pt x="961" y="339"/>
                    </a:lnTo>
                    <a:lnTo>
                      <a:pt x="1051" y="348"/>
                    </a:lnTo>
                    <a:lnTo>
                      <a:pt x="1201" y="386"/>
                    </a:lnTo>
                    <a:lnTo>
                      <a:pt x="1266" y="379"/>
                    </a:lnTo>
                    <a:lnTo>
                      <a:pt x="1290" y="343"/>
                    </a:lnTo>
                    <a:lnTo>
                      <a:pt x="1106" y="287"/>
                    </a:lnTo>
                    <a:lnTo>
                      <a:pt x="1174" y="278"/>
                    </a:lnTo>
                    <a:lnTo>
                      <a:pt x="1334" y="314"/>
                    </a:lnTo>
                    <a:lnTo>
                      <a:pt x="1305" y="268"/>
                    </a:lnTo>
                    <a:lnTo>
                      <a:pt x="1049" y="196"/>
                    </a:lnTo>
                    <a:lnTo>
                      <a:pt x="1138" y="192"/>
                    </a:lnTo>
                    <a:lnTo>
                      <a:pt x="1340" y="251"/>
                    </a:lnTo>
                    <a:lnTo>
                      <a:pt x="1355" y="297"/>
                    </a:lnTo>
                    <a:lnTo>
                      <a:pt x="1378" y="327"/>
                    </a:lnTo>
                    <a:lnTo>
                      <a:pt x="1359" y="382"/>
                    </a:lnTo>
                    <a:lnTo>
                      <a:pt x="1313" y="379"/>
                    </a:lnTo>
                    <a:lnTo>
                      <a:pt x="1290" y="419"/>
                    </a:lnTo>
                    <a:lnTo>
                      <a:pt x="1186" y="419"/>
                    </a:lnTo>
                    <a:lnTo>
                      <a:pt x="1117" y="441"/>
                    </a:lnTo>
                    <a:lnTo>
                      <a:pt x="990" y="432"/>
                    </a:lnTo>
                    <a:lnTo>
                      <a:pt x="785" y="405"/>
                    </a:lnTo>
                    <a:lnTo>
                      <a:pt x="712" y="348"/>
                    </a:lnTo>
                    <a:lnTo>
                      <a:pt x="650" y="304"/>
                    </a:lnTo>
                    <a:lnTo>
                      <a:pt x="545" y="333"/>
                    </a:lnTo>
                    <a:lnTo>
                      <a:pt x="405" y="350"/>
                    </a:lnTo>
                    <a:lnTo>
                      <a:pt x="180" y="333"/>
                    </a:lnTo>
                    <a:lnTo>
                      <a:pt x="53" y="297"/>
                    </a:lnTo>
                    <a:lnTo>
                      <a:pt x="0" y="187"/>
                    </a:lnTo>
                    <a:lnTo>
                      <a:pt x="152" y="46"/>
                    </a:lnTo>
                    <a:lnTo>
                      <a:pt x="353" y="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Freeform 30"/>
              <p:cNvSpPr>
                <a:spLocks/>
              </p:cNvSpPr>
              <p:nvPr/>
            </p:nvSpPr>
            <p:spPr bwMode="auto">
              <a:xfrm>
                <a:off x="1290" y="1400"/>
                <a:ext cx="299" cy="87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433" y="114"/>
                  </a:cxn>
                  <a:cxn ang="0">
                    <a:pos x="549" y="83"/>
                  </a:cxn>
                  <a:cxn ang="0">
                    <a:pos x="599" y="121"/>
                  </a:cxn>
                  <a:cxn ang="0">
                    <a:pos x="489" y="135"/>
                  </a:cxn>
                  <a:cxn ang="0">
                    <a:pos x="399" y="175"/>
                  </a:cxn>
                  <a:cxn ang="0">
                    <a:pos x="380" y="133"/>
                  </a:cxn>
                  <a:cxn ang="0">
                    <a:pos x="194" y="72"/>
                  </a:cxn>
                  <a:cxn ang="0">
                    <a:pos x="0" y="70"/>
                  </a:cxn>
                  <a:cxn ang="0">
                    <a:pos x="97" y="0"/>
                  </a:cxn>
                  <a:cxn ang="0">
                    <a:pos x="97" y="0"/>
                  </a:cxn>
                </a:cxnLst>
                <a:rect l="0" t="0" r="r" b="b"/>
                <a:pathLst>
                  <a:path w="599" h="175">
                    <a:moveTo>
                      <a:pt x="97" y="0"/>
                    </a:moveTo>
                    <a:lnTo>
                      <a:pt x="433" y="114"/>
                    </a:lnTo>
                    <a:lnTo>
                      <a:pt x="549" y="83"/>
                    </a:lnTo>
                    <a:lnTo>
                      <a:pt x="599" y="121"/>
                    </a:lnTo>
                    <a:lnTo>
                      <a:pt x="489" y="135"/>
                    </a:lnTo>
                    <a:lnTo>
                      <a:pt x="399" y="175"/>
                    </a:lnTo>
                    <a:lnTo>
                      <a:pt x="380" y="133"/>
                    </a:lnTo>
                    <a:lnTo>
                      <a:pt x="194" y="72"/>
                    </a:lnTo>
                    <a:lnTo>
                      <a:pt x="0" y="70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8" name="Group 31"/>
            <p:cNvGrpSpPr>
              <a:grpSpLocks/>
            </p:cNvGrpSpPr>
            <p:nvPr/>
          </p:nvGrpSpPr>
          <p:grpSpPr bwMode="auto">
            <a:xfrm>
              <a:off x="3648" y="1152"/>
              <a:ext cx="1228" cy="841"/>
              <a:chOff x="-672" y="1441"/>
              <a:chExt cx="1228" cy="841"/>
            </a:xfrm>
          </p:grpSpPr>
          <p:sp>
            <p:nvSpPr>
              <p:cNvPr id="203" name="Freeform 32"/>
              <p:cNvSpPr>
                <a:spLocks/>
              </p:cNvSpPr>
              <p:nvPr/>
            </p:nvSpPr>
            <p:spPr bwMode="auto">
              <a:xfrm>
                <a:off x="-672" y="1452"/>
                <a:ext cx="1194" cy="648"/>
              </a:xfrm>
              <a:custGeom>
                <a:avLst/>
                <a:gdLst/>
                <a:ahLst/>
                <a:cxnLst>
                  <a:cxn ang="0">
                    <a:pos x="211" y="1209"/>
                  </a:cxn>
                  <a:cxn ang="0">
                    <a:pos x="380" y="1209"/>
                  </a:cxn>
                  <a:cxn ang="0">
                    <a:pos x="509" y="1201"/>
                  </a:cxn>
                  <a:cxn ang="0">
                    <a:pos x="545" y="861"/>
                  </a:cxn>
                  <a:cxn ang="0">
                    <a:pos x="452" y="815"/>
                  </a:cxn>
                  <a:cxn ang="0">
                    <a:pos x="464" y="749"/>
                  </a:cxn>
                  <a:cxn ang="0">
                    <a:pos x="785" y="735"/>
                  </a:cxn>
                  <a:cxn ang="0">
                    <a:pos x="1036" y="640"/>
                  </a:cxn>
                  <a:cxn ang="0">
                    <a:pos x="1005" y="1169"/>
                  </a:cxn>
                  <a:cxn ang="0">
                    <a:pos x="1946" y="1216"/>
                  </a:cxn>
                  <a:cxn ang="0">
                    <a:pos x="2161" y="1296"/>
                  </a:cxn>
                  <a:cxn ang="0">
                    <a:pos x="2387" y="1180"/>
                  </a:cxn>
                  <a:cxn ang="0">
                    <a:pos x="2323" y="847"/>
                  </a:cxn>
                  <a:cxn ang="0">
                    <a:pos x="2222" y="821"/>
                  </a:cxn>
                  <a:cxn ang="0">
                    <a:pos x="2058" y="199"/>
                  </a:cxn>
                  <a:cxn ang="0">
                    <a:pos x="1832" y="74"/>
                  </a:cxn>
                  <a:cxn ang="0">
                    <a:pos x="1363" y="0"/>
                  </a:cxn>
                  <a:cxn ang="0">
                    <a:pos x="1104" y="19"/>
                  </a:cxn>
                  <a:cxn ang="0">
                    <a:pos x="690" y="140"/>
                  </a:cxn>
                  <a:cxn ang="0">
                    <a:pos x="201" y="334"/>
                  </a:cxn>
                  <a:cxn ang="0">
                    <a:pos x="106" y="427"/>
                  </a:cxn>
                  <a:cxn ang="0">
                    <a:pos x="66" y="790"/>
                  </a:cxn>
                  <a:cxn ang="0">
                    <a:pos x="0" y="861"/>
                  </a:cxn>
                  <a:cxn ang="0">
                    <a:pos x="97" y="1136"/>
                  </a:cxn>
                  <a:cxn ang="0">
                    <a:pos x="211" y="1209"/>
                  </a:cxn>
                  <a:cxn ang="0">
                    <a:pos x="211" y="1209"/>
                  </a:cxn>
                </a:cxnLst>
                <a:rect l="0" t="0" r="r" b="b"/>
                <a:pathLst>
                  <a:path w="2387" h="1296">
                    <a:moveTo>
                      <a:pt x="211" y="1209"/>
                    </a:moveTo>
                    <a:lnTo>
                      <a:pt x="380" y="1209"/>
                    </a:lnTo>
                    <a:lnTo>
                      <a:pt x="509" y="1201"/>
                    </a:lnTo>
                    <a:lnTo>
                      <a:pt x="545" y="861"/>
                    </a:lnTo>
                    <a:lnTo>
                      <a:pt x="452" y="815"/>
                    </a:lnTo>
                    <a:lnTo>
                      <a:pt x="464" y="749"/>
                    </a:lnTo>
                    <a:lnTo>
                      <a:pt x="785" y="735"/>
                    </a:lnTo>
                    <a:lnTo>
                      <a:pt x="1036" y="640"/>
                    </a:lnTo>
                    <a:lnTo>
                      <a:pt x="1005" y="1169"/>
                    </a:lnTo>
                    <a:lnTo>
                      <a:pt x="1946" y="1216"/>
                    </a:lnTo>
                    <a:lnTo>
                      <a:pt x="2161" y="1296"/>
                    </a:lnTo>
                    <a:lnTo>
                      <a:pt x="2387" y="1180"/>
                    </a:lnTo>
                    <a:lnTo>
                      <a:pt x="2323" y="847"/>
                    </a:lnTo>
                    <a:lnTo>
                      <a:pt x="2222" y="821"/>
                    </a:lnTo>
                    <a:lnTo>
                      <a:pt x="2058" y="199"/>
                    </a:lnTo>
                    <a:lnTo>
                      <a:pt x="1832" y="74"/>
                    </a:lnTo>
                    <a:lnTo>
                      <a:pt x="1363" y="0"/>
                    </a:lnTo>
                    <a:lnTo>
                      <a:pt x="1104" y="19"/>
                    </a:lnTo>
                    <a:lnTo>
                      <a:pt x="690" y="140"/>
                    </a:lnTo>
                    <a:lnTo>
                      <a:pt x="201" y="334"/>
                    </a:lnTo>
                    <a:lnTo>
                      <a:pt x="106" y="427"/>
                    </a:lnTo>
                    <a:lnTo>
                      <a:pt x="66" y="790"/>
                    </a:lnTo>
                    <a:lnTo>
                      <a:pt x="0" y="861"/>
                    </a:lnTo>
                    <a:lnTo>
                      <a:pt x="97" y="1136"/>
                    </a:lnTo>
                    <a:lnTo>
                      <a:pt x="211" y="1209"/>
                    </a:lnTo>
                    <a:lnTo>
                      <a:pt x="211" y="1209"/>
                    </a:lnTo>
                    <a:close/>
                  </a:path>
                </a:pathLst>
              </a:custGeom>
              <a:solidFill>
                <a:srgbClr val="F0EA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4" name="Freeform 33"/>
              <p:cNvSpPr>
                <a:spLocks/>
              </p:cNvSpPr>
              <p:nvPr/>
            </p:nvSpPr>
            <p:spPr bwMode="auto">
              <a:xfrm>
                <a:off x="-633" y="1450"/>
                <a:ext cx="818" cy="421"/>
              </a:xfrm>
              <a:custGeom>
                <a:avLst/>
                <a:gdLst/>
                <a:ahLst/>
                <a:cxnLst>
                  <a:cxn ang="0">
                    <a:pos x="123" y="371"/>
                  </a:cxn>
                  <a:cxn ang="0">
                    <a:pos x="76" y="477"/>
                  </a:cxn>
                  <a:cxn ang="0">
                    <a:pos x="83" y="526"/>
                  </a:cxn>
                  <a:cxn ang="0">
                    <a:pos x="110" y="534"/>
                  </a:cxn>
                  <a:cxn ang="0">
                    <a:pos x="144" y="481"/>
                  </a:cxn>
                  <a:cxn ang="0">
                    <a:pos x="169" y="511"/>
                  </a:cxn>
                  <a:cxn ang="0">
                    <a:pos x="268" y="572"/>
                  </a:cxn>
                  <a:cxn ang="0">
                    <a:pos x="462" y="621"/>
                  </a:cxn>
                  <a:cxn ang="0">
                    <a:pos x="678" y="608"/>
                  </a:cxn>
                  <a:cxn ang="0">
                    <a:pos x="832" y="504"/>
                  </a:cxn>
                  <a:cxn ang="0">
                    <a:pos x="914" y="367"/>
                  </a:cxn>
                  <a:cxn ang="0">
                    <a:pos x="927" y="198"/>
                  </a:cxn>
                  <a:cxn ang="0">
                    <a:pos x="882" y="131"/>
                  </a:cxn>
                  <a:cxn ang="0">
                    <a:pos x="973" y="158"/>
                  </a:cxn>
                  <a:cxn ang="0">
                    <a:pos x="986" y="93"/>
                  </a:cxn>
                  <a:cxn ang="0">
                    <a:pos x="998" y="59"/>
                  </a:cxn>
                  <a:cxn ang="0">
                    <a:pos x="1060" y="30"/>
                  </a:cxn>
                  <a:cxn ang="0">
                    <a:pos x="1252" y="0"/>
                  </a:cxn>
                  <a:cxn ang="0">
                    <a:pos x="1279" y="161"/>
                  </a:cxn>
                  <a:cxn ang="0">
                    <a:pos x="1363" y="260"/>
                  </a:cxn>
                  <a:cxn ang="0">
                    <a:pos x="1513" y="281"/>
                  </a:cxn>
                  <a:cxn ang="0">
                    <a:pos x="1536" y="344"/>
                  </a:cxn>
                  <a:cxn ang="0">
                    <a:pos x="1636" y="559"/>
                  </a:cxn>
                  <a:cxn ang="0">
                    <a:pos x="1444" y="384"/>
                  </a:cxn>
                  <a:cxn ang="0">
                    <a:pos x="1321" y="443"/>
                  </a:cxn>
                  <a:cxn ang="0">
                    <a:pos x="1228" y="553"/>
                  </a:cxn>
                  <a:cxn ang="0">
                    <a:pos x="876" y="768"/>
                  </a:cxn>
                  <a:cxn ang="0">
                    <a:pos x="331" y="699"/>
                  </a:cxn>
                  <a:cxn ang="0">
                    <a:pos x="205" y="829"/>
                  </a:cxn>
                  <a:cxn ang="0">
                    <a:pos x="0" y="842"/>
                  </a:cxn>
                  <a:cxn ang="0">
                    <a:pos x="4" y="475"/>
                  </a:cxn>
                  <a:cxn ang="0">
                    <a:pos x="123" y="371"/>
                  </a:cxn>
                  <a:cxn ang="0">
                    <a:pos x="123" y="371"/>
                  </a:cxn>
                </a:cxnLst>
                <a:rect l="0" t="0" r="r" b="b"/>
                <a:pathLst>
                  <a:path w="1636" h="842">
                    <a:moveTo>
                      <a:pt x="123" y="371"/>
                    </a:moveTo>
                    <a:lnTo>
                      <a:pt x="76" y="477"/>
                    </a:lnTo>
                    <a:lnTo>
                      <a:pt x="83" y="526"/>
                    </a:lnTo>
                    <a:lnTo>
                      <a:pt x="110" y="534"/>
                    </a:lnTo>
                    <a:lnTo>
                      <a:pt x="144" y="481"/>
                    </a:lnTo>
                    <a:lnTo>
                      <a:pt x="169" y="511"/>
                    </a:lnTo>
                    <a:lnTo>
                      <a:pt x="268" y="572"/>
                    </a:lnTo>
                    <a:lnTo>
                      <a:pt x="462" y="621"/>
                    </a:lnTo>
                    <a:lnTo>
                      <a:pt x="678" y="608"/>
                    </a:lnTo>
                    <a:lnTo>
                      <a:pt x="832" y="504"/>
                    </a:lnTo>
                    <a:lnTo>
                      <a:pt x="914" y="367"/>
                    </a:lnTo>
                    <a:lnTo>
                      <a:pt x="927" y="198"/>
                    </a:lnTo>
                    <a:lnTo>
                      <a:pt x="882" y="131"/>
                    </a:lnTo>
                    <a:lnTo>
                      <a:pt x="973" y="158"/>
                    </a:lnTo>
                    <a:lnTo>
                      <a:pt x="986" y="93"/>
                    </a:lnTo>
                    <a:lnTo>
                      <a:pt x="998" y="59"/>
                    </a:lnTo>
                    <a:lnTo>
                      <a:pt x="1060" y="30"/>
                    </a:lnTo>
                    <a:lnTo>
                      <a:pt x="1252" y="0"/>
                    </a:lnTo>
                    <a:lnTo>
                      <a:pt x="1279" y="161"/>
                    </a:lnTo>
                    <a:lnTo>
                      <a:pt x="1363" y="260"/>
                    </a:lnTo>
                    <a:lnTo>
                      <a:pt x="1513" y="281"/>
                    </a:lnTo>
                    <a:lnTo>
                      <a:pt x="1536" y="344"/>
                    </a:lnTo>
                    <a:lnTo>
                      <a:pt x="1636" y="559"/>
                    </a:lnTo>
                    <a:lnTo>
                      <a:pt x="1444" y="384"/>
                    </a:lnTo>
                    <a:lnTo>
                      <a:pt x="1321" y="443"/>
                    </a:lnTo>
                    <a:lnTo>
                      <a:pt x="1228" y="553"/>
                    </a:lnTo>
                    <a:lnTo>
                      <a:pt x="876" y="768"/>
                    </a:lnTo>
                    <a:lnTo>
                      <a:pt x="331" y="699"/>
                    </a:lnTo>
                    <a:lnTo>
                      <a:pt x="205" y="829"/>
                    </a:lnTo>
                    <a:lnTo>
                      <a:pt x="0" y="842"/>
                    </a:lnTo>
                    <a:lnTo>
                      <a:pt x="4" y="475"/>
                    </a:lnTo>
                    <a:lnTo>
                      <a:pt x="123" y="371"/>
                    </a:lnTo>
                    <a:lnTo>
                      <a:pt x="123" y="371"/>
                    </a:lnTo>
                    <a:close/>
                  </a:path>
                </a:pathLst>
              </a:custGeom>
              <a:solidFill>
                <a:srgbClr val="CCC4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5" name="Freeform 34"/>
              <p:cNvSpPr>
                <a:spLocks/>
              </p:cNvSpPr>
              <p:nvPr/>
            </p:nvSpPr>
            <p:spPr bwMode="auto">
              <a:xfrm>
                <a:off x="-338" y="1507"/>
                <a:ext cx="302" cy="767"/>
              </a:xfrm>
              <a:custGeom>
                <a:avLst/>
                <a:gdLst/>
                <a:ahLst/>
                <a:cxnLst>
                  <a:cxn ang="0">
                    <a:pos x="422" y="4"/>
                  </a:cxn>
                  <a:cxn ang="0">
                    <a:pos x="443" y="108"/>
                  </a:cxn>
                  <a:cxn ang="0">
                    <a:pos x="424" y="654"/>
                  </a:cxn>
                  <a:cxn ang="0">
                    <a:pos x="314" y="1169"/>
                  </a:cxn>
                  <a:cxn ang="0">
                    <a:pos x="9" y="1363"/>
                  </a:cxn>
                  <a:cxn ang="0">
                    <a:pos x="0" y="1534"/>
                  </a:cxn>
                  <a:cxn ang="0">
                    <a:pos x="125" y="1460"/>
                  </a:cxn>
                  <a:cxn ang="0">
                    <a:pos x="371" y="1521"/>
                  </a:cxn>
                  <a:cxn ang="0">
                    <a:pos x="367" y="1433"/>
                  </a:cxn>
                  <a:cxn ang="0">
                    <a:pos x="587" y="1420"/>
                  </a:cxn>
                  <a:cxn ang="0">
                    <a:pos x="564" y="1386"/>
                  </a:cxn>
                  <a:cxn ang="0">
                    <a:pos x="487" y="1340"/>
                  </a:cxn>
                  <a:cxn ang="0">
                    <a:pos x="452" y="1222"/>
                  </a:cxn>
                  <a:cxn ang="0">
                    <a:pos x="479" y="878"/>
                  </a:cxn>
                  <a:cxn ang="0">
                    <a:pos x="507" y="547"/>
                  </a:cxn>
                  <a:cxn ang="0">
                    <a:pos x="515" y="407"/>
                  </a:cxn>
                  <a:cxn ang="0">
                    <a:pos x="602" y="367"/>
                  </a:cxn>
                  <a:cxn ang="0">
                    <a:pos x="574" y="190"/>
                  </a:cxn>
                  <a:cxn ang="0">
                    <a:pos x="559" y="106"/>
                  </a:cxn>
                  <a:cxn ang="0">
                    <a:pos x="511" y="0"/>
                  </a:cxn>
                  <a:cxn ang="0">
                    <a:pos x="422" y="4"/>
                  </a:cxn>
                  <a:cxn ang="0">
                    <a:pos x="422" y="4"/>
                  </a:cxn>
                </a:cxnLst>
                <a:rect l="0" t="0" r="r" b="b"/>
                <a:pathLst>
                  <a:path w="602" h="1534">
                    <a:moveTo>
                      <a:pt x="422" y="4"/>
                    </a:moveTo>
                    <a:lnTo>
                      <a:pt x="443" y="108"/>
                    </a:lnTo>
                    <a:lnTo>
                      <a:pt x="424" y="654"/>
                    </a:lnTo>
                    <a:lnTo>
                      <a:pt x="314" y="1169"/>
                    </a:lnTo>
                    <a:lnTo>
                      <a:pt x="9" y="1363"/>
                    </a:lnTo>
                    <a:lnTo>
                      <a:pt x="0" y="1534"/>
                    </a:lnTo>
                    <a:lnTo>
                      <a:pt x="125" y="1460"/>
                    </a:lnTo>
                    <a:lnTo>
                      <a:pt x="371" y="1521"/>
                    </a:lnTo>
                    <a:lnTo>
                      <a:pt x="367" y="1433"/>
                    </a:lnTo>
                    <a:lnTo>
                      <a:pt x="587" y="1420"/>
                    </a:lnTo>
                    <a:lnTo>
                      <a:pt x="564" y="1386"/>
                    </a:lnTo>
                    <a:lnTo>
                      <a:pt x="487" y="1340"/>
                    </a:lnTo>
                    <a:lnTo>
                      <a:pt x="452" y="1222"/>
                    </a:lnTo>
                    <a:lnTo>
                      <a:pt x="479" y="878"/>
                    </a:lnTo>
                    <a:lnTo>
                      <a:pt x="507" y="547"/>
                    </a:lnTo>
                    <a:lnTo>
                      <a:pt x="515" y="407"/>
                    </a:lnTo>
                    <a:lnTo>
                      <a:pt x="602" y="367"/>
                    </a:lnTo>
                    <a:lnTo>
                      <a:pt x="574" y="190"/>
                    </a:lnTo>
                    <a:lnTo>
                      <a:pt x="559" y="106"/>
                    </a:lnTo>
                    <a:lnTo>
                      <a:pt x="511" y="0"/>
                    </a:lnTo>
                    <a:lnTo>
                      <a:pt x="422" y="4"/>
                    </a:lnTo>
                    <a:lnTo>
                      <a:pt x="422" y="4"/>
                    </a:lnTo>
                    <a:close/>
                  </a:path>
                </a:pathLst>
              </a:custGeom>
              <a:solidFill>
                <a:srgbClr val="665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6" name="Freeform 35"/>
              <p:cNvSpPr>
                <a:spLocks/>
              </p:cNvSpPr>
              <p:nvPr/>
            </p:nvSpPr>
            <p:spPr bwMode="auto">
              <a:xfrm>
                <a:off x="-612" y="1548"/>
                <a:ext cx="513" cy="734"/>
              </a:xfrm>
              <a:custGeom>
                <a:avLst/>
                <a:gdLst/>
                <a:ahLst/>
                <a:cxnLst>
                  <a:cxn ang="0">
                    <a:pos x="116" y="344"/>
                  </a:cxn>
                  <a:cxn ang="0">
                    <a:pos x="197" y="393"/>
                  </a:cxn>
                  <a:cxn ang="0">
                    <a:pos x="389" y="467"/>
                  </a:cxn>
                  <a:cxn ang="0">
                    <a:pos x="612" y="484"/>
                  </a:cxn>
                  <a:cxn ang="0">
                    <a:pos x="796" y="435"/>
                  </a:cxn>
                  <a:cxn ang="0">
                    <a:pos x="901" y="338"/>
                  </a:cxn>
                  <a:cxn ang="0">
                    <a:pos x="948" y="205"/>
                  </a:cxn>
                  <a:cxn ang="0">
                    <a:pos x="988" y="0"/>
                  </a:cxn>
                  <a:cxn ang="0">
                    <a:pos x="1026" y="279"/>
                  </a:cxn>
                  <a:cxn ang="0">
                    <a:pos x="1001" y="583"/>
                  </a:cxn>
                  <a:cxn ang="0">
                    <a:pos x="948" y="885"/>
                  </a:cxn>
                  <a:cxn ang="0">
                    <a:pos x="897" y="1093"/>
                  </a:cxn>
                  <a:cxn ang="0">
                    <a:pos x="872" y="1165"/>
                  </a:cxn>
                  <a:cxn ang="0">
                    <a:pos x="574" y="1321"/>
                  </a:cxn>
                  <a:cxn ang="0">
                    <a:pos x="574" y="1469"/>
                  </a:cxn>
                  <a:cxn ang="0">
                    <a:pos x="513" y="1461"/>
                  </a:cxn>
                  <a:cxn ang="0">
                    <a:pos x="498" y="1281"/>
                  </a:cxn>
                  <a:cxn ang="0">
                    <a:pos x="596" y="1214"/>
                  </a:cxn>
                  <a:cxn ang="0">
                    <a:pos x="551" y="944"/>
                  </a:cxn>
                  <a:cxn ang="0">
                    <a:pos x="558" y="608"/>
                  </a:cxn>
                  <a:cxn ang="0">
                    <a:pos x="422" y="566"/>
                  </a:cxn>
                  <a:cxn ang="0">
                    <a:pos x="382" y="648"/>
                  </a:cxn>
                  <a:cxn ang="0">
                    <a:pos x="0" y="640"/>
                  </a:cxn>
                  <a:cxn ang="0">
                    <a:pos x="154" y="534"/>
                  </a:cxn>
                  <a:cxn ang="0">
                    <a:pos x="144" y="412"/>
                  </a:cxn>
                  <a:cxn ang="0">
                    <a:pos x="116" y="344"/>
                  </a:cxn>
                  <a:cxn ang="0">
                    <a:pos x="116" y="344"/>
                  </a:cxn>
                </a:cxnLst>
                <a:rect l="0" t="0" r="r" b="b"/>
                <a:pathLst>
                  <a:path w="1026" h="1469">
                    <a:moveTo>
                      <a:pt x="116" y="344"/>
                    </a:moveTo>
                    <a:lnTo>
                      <a:pt x="197" y="393"/>
                    </a:lnTo>
                    <a:lnTo>
                      <a:pt x="389" y="467"/>
                    </a:lnTo>
                    <a:lnTo>
                      <a:pt x="612" y="484"/>
                    </a:lnTo>
                    <a:lnTo>
                      <a:pt x="796" y="435"/>
                    </a:lnTo>
                    <a:lnTo>
                      <a:pt x="901" y="338"/>
                    </a:lnTo>
                    <a:lnTo>
                      <a:pt x="948" y="205"/>
                    </a:lnTo>
                    <a:lnTo>
                      <a:pt x="988" y="0"/>
                    </a:lnTo>
                    <a:lnTo>
                      <a:pt x="1026" y="279"/>
                    </a:lnTo>
                    <a:lnTo>
                      <a:pt x="1001" y="583"/>
                    </a:lnTo>
                    <a:lnTo>
                      <a:pt x="948" y="885"/>
                    </a:lnTo>
                    <a:lnTo>
                      <a:pt x="897" y="1093"/>
                    </a:lnTo>
                    <a:lnTo>
                      <a:pt x="872" y="1165"/>
                    </a:lnTo>
                    <a:lnTo>
                      <a:pt x="574" y="1321"/>
                    </a:lnTo>
                    <a:lnTo>
                      <a:pt x="574" y="1469"/>
                    </a:lnTo>
                    <a:lnTo>
                      <a:pt x="513" y="1461"/>
                    </a:lnTo>
                    <a:lnTo>
                      <a:pt x="498" y="1281"/>
                    </a:lnTo>
                    <a:lnTo>
                      <a:pt x="596" y="1214"/>
                    </a:lnTo>
                    <a:lnTo>
                      <a:pt x="551" y="944"/>
                    </a:lnTo>
                    <a:lnTo>
                      <a:pt x="558" y="608"/>
                    </a:lnTo>
                    <a:lnTo>
                      <a:pt x="422" y="566"/>
                    </a:lnTo>
                    <a:lnTo>
                      <a:pt x="382" y="648"/>
                    </a:lnTo>
                    <a:lnTo>
                      <a:pt x="0" y="640"/>
                    </a:lnTo>
                    <a:lnTo>
                      <a:pt x="154" y="534"/>
                    </a:lnTo>
                    <a:lnTo>
                      <a:pt x="144" y="412"/>
                    </a:lnTo>
                    <a:lnTo>
                      <a:pt x="116" y="344"/>
                    </a:lnTo>
                    <a:lnTo>
                      <a:pt x="116" y="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7" name="Freeform 36"/>
              <p:cNvSpPr>
                <a:spLocks/>
              </p:cNvSpPr>
              <p:nvPr/>
            </p:nvSpPr>
            <p:spPr bwMode="auto">
              <a:xfrm>
                <a:off x="-658" y="1441"/>
                <a:ext cx="639" cy="427"/>
              </a:xfrm>
              <a:custGeom>
                <a:avLst/>
                <a:gdLst/>
                <a:ahLst/>
                <a:cxnLst>
                  <a:cxn ang="0">
                    <a:pos x="1278" y="0"/>
                  </a:cxn>
                  <a:cxn ang="0">
                    <a:pos x="1002" y="24"/>
                  </a:cxn>
                  <a:cxn ang="0">
                    <a:pos x="620" y="140"/>
                  </a:cxn>
                  <a:cxn ang="0">
                    <a:pos x="478" y="194"/>
                  </a:cxn>
                  <a:cxn ang="0">
                    <a:pos x="325" y="256"/>
                  </a:cxn>
                  <a:cxn ang="0">
                    <a:pos x="84" y="386"/>
                  </a:cxn>
                  <a:cxn ang="0">
                    <a:pos x="18" y="484"/>
                  </a:cxn>
                  <a:cxn ang="0">
                    <a:pos x="31" y="524"/>
                  </a:cxn>
                  <a:cxn ang="0">
                    <a:pos x="0" y="853"/>
                  </a:cxn>
                  <a:cxn ang="0">
                    <a:pos x="92" y="853"/>
                  </a:cxn>
                  <a:cxn ang="0">
                    <a:pos x="84" y="697"/>
                  </a:cxn>
                  <a:cxn ang="0">
                    <a:pos x="107" y="484"/>
                  </a:cxn>
                  <a:cxn ang="0">
                    <a:pos x="185" y="405"/>
                  </a:cxn>
                  <a:cxn ang="0">
                    <a:pos x="314" y="336"/>
                  </a:cxn>
                  <a:cxn ang="0">
                    <a:pos x="491" y="262"/>
                  </a:cxn>
                  <a:cxn ang="0">
                    <a:pos x="673" y="188"/>
                  </a:cxn>
                  <a:cxn ang="0">
                    <a:pos x="833" y="131"/>
                  </a:cxn>
                  <a:cxn ang="0">
                    <a:pos x="995" y="89"/>
                  </a:cxn>
                  <a:cxn ang="0">
                    <a:pos x="1262" y="57"/>
                  </a:cxn>
                  <a:cxn ang="0">
                    <a:pos x="1278" y="0"/>
                  </a:cxn>
                  <a:cxn ang="0">
                    <a:pos x="1278" y="0"/>
                  </a:cxn>
                </a:cxnLst>
                <a:rect l="0" t="0" r="r" b="b"/>
                <a:pathLst>
                  <a:path w="1278" h="853">
                    <a:moveTo>
                      <a:pt x="1278" y="0"/>
                    </a:moveTo>
                    <a:lnTo>
                      <a:pt x="1002" y="24"/>
                    </a:lnTo>
                    <a:lnTo>
                      <a:pt x="620" y="140"/>
                    </a:lnTo>
                    <a:lnTo>
                      <a:pt x="478" y="194"/>
                    </a:lnTo>
                    <a:lnTo>
                      <a:pt x="325" y="256"/>
                    </a:lnTo>
                    <a:lnTo>
                      <a:pt x="84" y="386"/>
                    </a:lnTo>
                    <a:lnTo>
                      <a:pt x="18" y="484"/>
                    </a:lnTo>
                    <a:lnTo>
                      <a:pt x="31" y="524"/>
                    </a:lnTo>
                    <a:lnTo>
                      <a:pt x="0" y="853"/>
                    </a:lnTo>
                    <a:lnTo>
                      <a:pt x="92" y="853"/>
                    </a:lnTo>
                    <a:lnTo>
                      <a:pt x="84" y="697"/>
                    </a:lnTo>
                    <a:lnTo>
                      <a:pt x="107" y="484"/>
                    </a:lnTo>
                    <a:lnTo>
                      <a:pt x="185" y="405"/>
                    </a:lnTo>
                    <a:lnTo>
                      <a:pt x="314" y="336"/>
                    </a:lnTo>
                    <a:lnTo>
                      <a:pt x="491" y="262"/>
                    </a:lnTo>
                    <a:lnTo>
                      <a:pt x="673" y="188"/>
                    </a:lnTo>
                    <a:lnTo>
                      <a:pt x="833" y="131"/>
                    </a:lnTo>
                    <a:lnTo>
                      <a:pt x="995" y="89"/>
                    </a:lnTo>
                    <a:lnTo>
                      <a:pt x="1262" y="57"/>
                    </a:lnTo>
                    <a:lnTo>
                      <a:pt x="1278" y="0"/>
                    </a:lnTo>
                    <a:lnTo>
                      <a:pt x="12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Freeform 37"/>
              <p:cNvSpPr>
                <a:spLocks/>
              </p:cNvSpPr>
              <p:nvPr/>
            </p:nvSpPr>
            <p:spPr bwMode="auto">
              <a:xfrm>
                <a:off x="-75" y="1519"/>
                <a:ext cx="309" cy="4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152"/>
                  </a:cxn>
                  <a:cxn ang="0">
                    <a:pos x="81" y="475"/>
                  </a:cxn>
                  <a:cxn ang="0">
                    <a:pos x="66" y="967"/>
                  </a:cxn>
                  <a:cxn ang="0">
                    <a:pos x="488" y="977"/>
                  </a:cxn>
                  <a:cxn ang="0">
                    <a:pos x="520" y="885"/>
                  </a:cxn>
                  <a:cxn ang="0">
                    <a:pos x="579" y="673"/>
                  </a:cxn>
                  <a:cxn ang="0">
                    <a:pos x="617" y="328"/>
                  </a:cxn>
                  <a:cxn ang="0">
                    <a:pos x="587" y="32"/>
                  </a:cxn>
                  <a:cxn ang="0">
                    <a:pos x="572" y="270"/>
                  </a:cxn>
                  <a:cxn ang="0">
                    <a:pos x="518" y="393"/>
                  </a:cxn>
                  <a:cxn ang="0">
                    <a:pos x="349" y="188"/>
                  </a:cxn>
                  <a:cxn ang="0">
                    <a:pos x="205" y="304"/>
                  </a:cxn>
                  <a:cxn ang="0">
                    <a:pos x="319" y="319"/>
                  </a:cxn>
                  <a:cxn ang="0">
                    <a:pos x="406" y="370"/>
                  </a:cxn>
                  <a:cxn ang="0">
                    <a:pos x="450" y="401"/>
                  </a:cxn>
                  <a:cxn ang="0">
                    <a:pos x="473" y="648"/>
                  </a:cxn>
                  <a:cxn ang="0">
                    <a:pos x="439" y="842"/>
                  </a:cxn>
                  <a:cxn ang="0">
                    <a:pos x="410" y="935"/>
                  </a:cxn>
                  <a:cxn ang="0">
                    <a:pos x="129" y="903"/>
                  </a:cxn>
                  <a:cxn ang="0">
                    <a:pos x="144" y="524"/>
                  </a:cxn>
                  <a:cxn ang="0">
                    <a:pos x="98" y="256"/>
                  </a:cxn>
                  <a:cxn ang="0">
                    <a:pos x="66" y="13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617" h="977">
                    <a:moveTo>
                      <a:pt x="0" y="0"/>
                    </a:moveTo>
                    <a:lnTo>
                      <a:pt x="36" y="152"/>
                    </a:lnTo>
                    <a:lnTo>
                      <a:pt x="81" y="475"/>
                    </a:lnTo>
                    <a:lnTo>
                      <a:pt x="66" y="967"/>
                    </a:lnTo>
                    <a:lnTo>
                      <a:pt x="488" y="977"/>
                    </a:lnTo>
                    <a:lnTo>
                      <a:pt x="520" y="885"/>
                    </a:lnTo>
                    <a:lnTo>
                      <a:pt x="579" y="673"/>
                    </a:lnTo>
                    <a:lnTo>
                      <a:pt x="617" y="328"/>
                    </a:lnTo>
                    <a:lnTo>
                      <a:pt x="587" y="32"/>
                    </a:lnTo>
                    <a:lnTo>
                      <a:pt x="572" y="270"/>
                    </a:lnTo>
                    <a:lnTo>
                      <a:pt x="518" y="393"/>
                    </a:lnTo>
                    <a:lnTo>
                      <a:pt x="349" y="188"/>
                    </a:lnTo>
                    <a:lnTo>
                      <a:pt x="205" y="304"/>
                    </a:lnTo>
                    <a:lnTo>
                      <a:pt x="319" y="319"/>
                    </a:lnTo>
                    <a:lnTo>
                      <a:pt x="406" y="370"/>
                    </a:lnTo>
                    <a:lnTo>
                      <a:pt x="450" y="401"/>
                    </a:lnTo>
                    <a:lnTo>
                      <a:pt x="473" y="648"/>
                    </a:lnTo>
                    <a:lnTo>
                      <a:pt x="439" y="842"/>
                    </a:lnTo>
                    <a:lnTo>
                      <a:pt x="410" y="935"/>
                    </a:lnTo>
                    <a:lnTo>
                      <a:pt x="129" y="903"/>
                    </a:lnTo>
                    <a:lnTo>
                      <a:pt x="144" y="524"/>
                    </a:lnTo>
                    <a:lnTo>
                      <a:pt x="98" y="256"/>
                    </a:lnTo>
                    <a:lnTo>
                      <a:pt x="66" y="1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9" name="Freeform 38"/>
              <p:cNvSpPr>
                <a:spLocks/>
              </p:cNvSpPr>
              <p:nvPr/>
            </p:nvSpPr>
            <p:spPr bwMode="auto">
              <a:xfrm>
                <a:off x="151" y="1563"/>
                <a:ext cx="343" cy="679"/>
              </a:xfrm>
              <a:custGeom>
                <a:avLst/>
                <a:gdLst/>
                <a:ahLst/>
                <a:cxnLst>
                  <a:cxn ang="0">
                    <a:pos x="200" y="0"/>
                  </a:cxn>
                  <a:cxn ang="0">
                    <a:pos x="268" y="118"/>
                  </a:cxn>
                  <a:cxn ang="0">
                    <a:pos x="306" y="268"/>
                  </a:cxn>
                  <a:cxn ang="0">
                    <a:pos x="363" y="359"/>
                  </a:cxn>
                  <a:cxn ang="0">
                    <a:pos x="426" y="454"/>
                  </a:cxn>
                  <a:cxn ang="0">
                    <a:pos x="464" y="635"/>
                  </a:cxn>
                  <a:cxn ang="0">
                    <a:pos x="289" y="749"/>
                  </a:cxn>
                  <a:cxn ang="0">
                    <a:pos x="257" y="865"/>
                  </a:cxn>
                  <a:cxn ang="0">
                    <a:pos x="426" y="808"/>
                  </a:cxn>
                  <a:cxn ang="0">
                    <a:pos x="450" y="857"/>
                  </a:cxn>
                  <a:cxn ang="0">
                    <a:pos x="526" y="939"/>
                  </a:cxn>
                  <a:cxn ang="0">
                    <a:pos x="686" y="962"/>
                  </a:cxn>
                  <a:cxn ang="0">
                    <a:pos x="380" y="1201"/>
                  </a:cxn>
                  <a:cxn ang="0">
                    <a:pos x="241" y="1158"/>
                  </a:cxn>
                  <a:cxn ang="0">
                    <a:pos x="182" y="1357"/>
                  </a:cxn>
                  <a:cxn ang="0">
                    <a:pos x="0" y="1315"/>
                  </a:cxn>
                  <a:cxn ang="0">
                    <a:pos x="89" y="1137"/>
                  </a:cxn>
                  <a:cxn ang="0">
                    <a:pos x="165" y="935"/>
                  </a:cxn>
                  <a:cxn ang="0">
                    <a:pos x="236" y="481"/>
                  </a:cxn>
                  <a:cxn ang="0">
                    <a:pos x="239" y="373"/>
                  </a:cxn>
                  <a:cxn ang="0">
                    <a:pos x="238" y="236"/>
                  </a:cxn>
                  <a:cxn ang="0">
                    <a:pos x="200" y="0"/>
                  </a:cxn>
                  <a:cxn ang="0">
                    <a:pos x="200" y="0"/>
                  </a:cxn>
                </a:cxnLst>
                <a:rect l="0" t="0" r="r" b="b"/>
                <a:pathLst>
                  <a:path w="686" h="1357">
                    <a:moveTo>
                      <a:pt x="200" y="0"/>
                    </a:moveTo>
                    <a:lnTo>
                      <a:pt x="268" y="118"/>
                    </a:lnTo>
                    <a:lnTo>
                      <a:pt x="306" y="268"/>
                    </a:lnTo>
                    <a:lnTo>
                      <a:pt x="363" y="359"/>
                    </a:lnTo>
                    <a:lnTo>
                      <a:pt x="426" y="454"/>
                    </a:lnTo>
                    <a:lnTo>
                      <a:pt x="464" y="635"/>
                    </a:lnTo>
                    <a:lnTo>
                      <a:pt x="289" y="749"/>
                    </a:lnTo>
                    <a:lnTo>
                      <a:pt x="257" y="865"/>
                    </a:lnTo>
                    <a:lnTo>
                      <a:pt x="426" y="808"/>
                    </a:lnTo>
                    <a:lnTo>
                      <a:pt x="450" y="857"/>
                    </a:lnTo>
                    <a:lnTo>
                      <a:pt x="526" y="939"/>
                    </a:lnTo>
                    <a:lnTo>
                      <a:pt x="686" y="962"/>
                    </a:lnTo>
                    <a:lnTo>
                      <a:pt x="380" y="1201"/>
                    </a:lnTo>
                    <a:lnTo>
                      <a:pt x="241" y="1158"/>
                    </a:lnTo>
                    <a:lnTo>
                      <a:pt x="182" y="1357"/>
                    </a:lnTo>
                    <a:lnTo>
                      <a:pt x="0" y="1315"/>
                    </a:lnTo>
                    <a:lnTo>
                      <a:pt x="89" y="1137"/>
                    </a:lnTo>
                    <a:lnTo>
                      <a:pt x="165" y="935"/>
                    </a:lnTo>
                    <a:lnTo>
                      <a:pt x="236" y="481"/>
                    </a:lnTo>
                    <a:lnTo>
                      <a:pt x="239" y="373"/>
                    </a:lnTo>
                    <a:lnTo>
                      <a:pt x="238" y="236"/>
                    </a:lnTo>
                    <a:lnTo>
                      <a:pt x="200" y="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0" name="Freeform 39"/>
              <p:cNvSpPr>
                <a:spLocks/>
              </p:cNvSpPr>
              <p:nvPr/>
            </p:nvSpPr>
            <p:spPr bwMode="auto">
              <a:xfrm>
                <a:off x="221" y="1475"/>
                <a:ext cx="335" cy="598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269" y="114"/>
                  </a:cxn>
                  <a:cxn ang="0">
                    <a:pos x="363" y="344"/>
                  </a:cxn>
                  <a:cxn ang="0">
                    <a:pos x="429" y="609"/>
                  </a:cxn>
                  <a:cxn ang="0">
                    <a:pos x="461" y="755"/>
                  </a:cxn>
                  <a:cxn ang="0">
                    <a:pos x="575" y="795"/>
                  </a:cxn>
                  <a:cxn ang="0">
                    <a:pos x="583" y="911"/>
                  </a:cxn>
                  <a:cxn ang="0">
                    <a:pos x="633" y="1021"/>
                  </a:cxn>
                  <a:cxn ang="0">
                    <a:pos x="669" y="1082"/>
                  </a:cxn>
                  <a:cxn ang="0">
                    <a:pos x="653" y="1139"/>
                  </a:cxn>
                  <a:cxn ang="0">
                    <a:pos x="524" y="1179"/>
                  </a:cxn>
                  <a:cxn ang="0">
                    <a:pos x="439" y="1198"/>
                  </a:cxn>
                  <a:cxn ang="0">
                    <a:pos x="583" y="1091"/>
                  </a:cxn>
                  <a:cxn ang="0">
                    <a:pos x="515" y="943"/>
                  </a:cxn>
                  <a:cxn ang="0">
                    <a:pos x="492" y="829"/>
                  </a:cxn>
                  <a:cxn ang="0">
                    <a:pos x="401" y="844"/>
                  </a:cxn>
                  <a:cxn ang="0">
                    <a:pos x="269" y="877"/>
                  </a:cxn>
                  <a:cxn ang="0">
                    <a:pos x="102" y="968"/>
                  </a:cxn>
                  <a:cxn ang="0">
                    <a:pos x="193" y="837"/>
                  </a:cxn>
                  <a:cxn ang="0">
                    <a:pos x="393" y="755"/>
                  </a:cxn>
                  <a:cxn ang="0">
                    <a:pos x="323" y="401"/>
                  </a:cxn>
                  <a:cxn ang="0">
                    <a:pos x="239" y="181"/>
                  </a:cxn>
                  <a:cxn ang="0">
                    <a:pos x="0" y="53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69" h="1198">
                    <a:moveTo>
                      <a:pt x="55" y="0"/>
                    </a:moveTo>
                    <a:lnTo>
                      <a:pt x="269" y="114"/>
                    </a:lnTo>
                    <a:lnTo>
                      <a:pt x="363" y="344"/>
                    </a:lnTo>
                    <a:lnTo>
                      <a:pt x="429" y="609"/>
                    </a:lnTo>
                    <a:lnTo>
                      <a:pt x="461" y="755"/>
                    </a:lnTo>
                    <a:lnTo>
                      <a:pt x="575" y="795"/>
                    </a:lnTo>
                    <a:lnTo>
                      <a:pt x="583" y="911"/>
                    </a:lnTo>
                    <a:lnTo>
                      <a:pt x="633" y="1021"/>
                    </a:lnTo>
                    <a:lnTo>
                      <a:pt x="669" y="1082"/>
                    </a:lnTo>
                    <a:lnTo>
                      <a:pt x="653" y="1139"/>
                    </a:lnTo>
                    <a:lnTo>
                      <a:pt x="524" y="1179"/>
                    </a:lnTo>
                    <a:lnTo>
                      <a:pt x="439" y="1198"/>
                    </a:lnTo>
                    <a:lnTo>
                      <a:pt x="583" y="1091"/>
                    </a:lnTo>
                    <a:lnTo>
                      <a:pt x="515" y="943"/>
                    </a:lnTo>
                    <a:lnTo>
                      <a:pt x="492" y="829"/>
                    </a:lnTo>
                    <a:lnTo>
                      <a:pt x="401" y="844"/>
                    </a:lnTo>
                    <a:lnTo>
                      <a:pt x="269" y="877"/>
                    </a:lnTo>
                    <a:lnTo>
                      <a:pt x="102" y="968"/>
                    </a:lnTo>
                    <a:lnTo>
                      <a:pt x="193" y="837"/>
                    </a:lnTo>
                    <a:lnTo>
                      <a:pt x="393" y="755"/>
                    </a:lnTo>
                    <a:lnTo>
                      <a:pt x="323" y="401"/>
                    </a:lnTo>
                    <a:lnTo>
                      <a:pt x="239" y="181"/>
                    </a:lnTo>
                    <a:lnTo>
                      <a:pt x="0" y="53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1" name="Freeform 40"/>
              <p:cNvSpPr>
                <a:spLocks/>
              </p:cNvSpPr>
              <p:nvPr/>
            </p:nvSpPr>
            <p:spPr bwMode="auto">
              <a:xfrm>
                <a:off x="45" y="1732"/>
                <a:ext cx="83" cy="87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61" y="105"/>
                  </a:cxn>
                  <a:cxn ang="0">
                    <a:pos x="165" y="137"/>
                  </a:cxn>
                  <a:cxn ang="0">
                    <a:pos x="47" y="173"/>
                  </a:cxn>
                  <a:cxn ang="0">
                    <a:pos x="0" y="154"/>
                  </a:cxn>
                  <a:cxn ang="0">
                    <a:pos x="0" y="99"/>
                  </a:cxn>
                  <a:cxn ang="0">
                    <a:pos x="46" y="35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165" h="173">
                    <a:moveTo>
                      <a:pt x="76" y="0"/>
                    </a:moveTo>
                    <a:lnTo>
                      <a:pt x="61" y="105"/>
                    </a:lnTo>
                    <a:lnTo>
                      <a:pt x="165" y="137"/>
                    </a:lnTo>
                    <a:lnTo>
                      <a:pt x="47" y="173"/>
                    </a:lnTo>
                    <a:lnTo>
                      <a:pt x="0" y="154"/>
                    </a:lnTo>
                    <a:lnTo>
                      <a:pt x="0" y="99"/>
                    </a:lnTo>
                    <a:lnTo>
                      <a:pt x="46" y="35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2" name="Freeform 41"/>
              <p:cNvSpPr>
                <a:spLocks/>
              </p:cNvSpPr>
              <p:nvPr/>
            </p:nvSpPr>
            <p:spPr bwMode="auto">
              <a:xfrm>
                <a:off x="40" y="1861"/>
                <a:ext cx="86" cy="87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66" y="97"/>
                  </a:cxn>
                  <a:cxn ang="0">
                    <a:pos x="173" y="127"/>
                  </a:cxn>
                  <a:cxn ang="0">
                    <a:pos x="83" y="173"/>
                  </a:cxn>
                  <a:cxn ang="0">
                    <a:pos x="20" y="161"/>
                  </a:cxn>
                  <a:cxn ang="0">
                    <a:pos x="0" y="110"/>
                  </a:cxn>
                  <a:cxn ang="0">
                    <a:pos x="38" y="38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173" h="173">
                    <a:moveTo>
                      <a:pt x="72" y="0"/>
                    </a:moveTo>
                    <a:lnTo>
                      <a:pt x="66" y="97"/>
                    </a:lnTo>
                    <a:lnTo>
                      <a:pt x="173" y="127"/>
                    </a:lnTo>
                    <a:lnTo>
                      <a:pt x="83" y="173"/>
                    </a:lnTo>
                    <a:lnTo>
                      <a:pt x="20" y="161"/>
                    </a:lnTo>
                    <a:lnTo>
                      <a:pt x="0" y="110"/>
                    </a:lnTo>
                    <a:lnTo>
                      <a:pt x="38" y="38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9" name="Group 42"/>
            <p:cNvGrpSpPr>
              <a:grpSpLocks/>
            </p:cNvGrpSpPr>
            <p:nvPr/>
          </p:nvGrpSpPr>
          <p:grpSpPr bwMode="auto">
            <a:xfrm flipH="1">
              <a:off x="3984" y="912"/>
              <a:ext cx="864" cy="864"/>
              <a:chOff x="1392" y="3120"/>
              <a:chExt cx="864" cy="864"/>
            </a:xfrm>
          </p:grpSpPr>
          <p:sp>
            <p:nvSpPr>
              <p:cNvPr id="187" name="Freeform 43"/>
              <p:cNvSpPr>
                <a:spLocks/>
              </p:cNvSpPr>
              <p:nvPr/>
            </p:nvSpPr>
            <p:spPr bwMode="auto">
              <a:xfrm>
                <a:off x="1432" y="3120"/>
                <a:ext cx="824" cy="864"/>
              </a:xfrm>
              <a:custGeom>
                <a:avLst/>
                <a:gdLst/>
                <a:ahLst/>
                <a:cxnLst>
                  <a:cxn ang="0">
                    <a:pos x="718" y="1171"/>
                  </a:cxn>
                  <a:cxn ang="0">
                    <a:pos x="846" y="1148"/>
                  </a:cxn>
                  <a:cxn ang="0">
                    <a:pos x="962" y="1104"/>
                  </a:cxn>
                  <a:cxn ang="0">
                    <a:pos x="1067" y="1040"/>
                  </a:cxn>
                  <a:cxn ang="0">
                    <a:pos x="1156" y="961"/>
                  </a:cxn>
                  <a:cxn ang="0">
                    <a:pos x="1226" y="867"/>
                  </a:cxn>
                  <a:cxn ang="0">
                    <a:pos x="1276" y="763"/>
                  </a:cxn>
                  <a:cxn ang="0">
                    <a:pos x="1302" y="648"/>
                  </a:cxn>
                  <a:cxn ang="0">
                    <a:pos x="1302" y="529"/>
                  </a:cxn>
                  <a:cxn ang="0">
                    <a:pos x="1276" y="413"/>
                  </a:cxn>
                  <a:cxn ang="0">
                    <a:pos x="1226" y="309"/>
                  </a:cxn>
                  <a:cxn ang="0">
                    <a:pos x="1156" y="214"/>
                  </a:cxn>
                  <a:cxn ang="0">
                    <a:pos x="1067" y="135"/>
                  </a:cxn>
                  <a:cxn ang="0">
                    <a:pos x="962" y="71"/>
                  </a:cxn>
                  <a:cxn ang="0">
                    <a:pos x="846" y="26"/>
                  </a:cxn>
                  <a:cxn ang="0">
                    <a:pos x="718" y="3"/>
                  </a:cxn>
                  <a:cxn ang="0">
                    <a:pos x="584" y="3"/>
                  </a:cxn>
                  <a:cxn ang="0">
                    <a:pos x="457" y="26"/>
                  </a:cxn>
                  <a:cxn ang="0">
                    <a:pos x="341" y="71"/>
                  </a:cxn>
                  <a:cxn ang="0">
                    <a:pos x="237" y="135"/>
                  </a:cxn>
                  <a:cxn ang="0">
                    <a:pos x="149" y="214"/>
                  </a:cxn>
                  <a:cxn ang="0">
                    <a:pos x="78" y="309"/>
                  </a:cxn>
                  <a:cxn ang="0">
                    <a:pos x="29" y="413"/>
                  </a:cxn>
                  <a:cxn ang="0">
                    <a:pos x="3" y="529"/>
                  </a:cxn>
                  <a:cxn ang="0">
                    <a:pos x="3" y="648"/>
                  </a:cxn>
                  <a:cxn ang="0">
                    <a:pos x="29" y="763"/>
                  </a:cxn>
                  <a:cxn ang="0">
                    <a:pos x="78" y="867"/>
                  </a:cxn>
                  <a:cxn ang="0">
                    <a:pos x="149" y="961"/>
                  </a:cxn>
                  <a:cxn ang="0">
                    <a:pos x="237" y="1040"/>
                  </a:cxn>
                  <a:cxn ang="0">
                    <a:pos x="341" y="1104"/>
                  </a:cxn>
                  <a:cxn ang="0">
                    <a:pos x="457" y="1148"/>
                  </a:cxn>
                  <a:cxn ang="0">
                    <a:pos x="584" y="1171"/>
                  </a:cxn>
                </a:cxnLst>
                <a:rect l="0" t="0" r="r" b="b"/>
                <a:pathLst>
                  <a:path w="1306" h="1175">
                    <a:moveTo>
                      <a:pt x="651" y="1175"/>
                    </a:moveTo>
                    <a:lnTo>
                      <a:pt x="718" y="1171"/>
                    </a:lnTo>
                    <a:lnTo>
                      <a:pt x="782" y="1163"/>
                    </a:lnTo>
                    <a:lnTo>
                      <a:pt x="846" y="1148"/>
                    </a:lnTo>
                    <a:lnTo>
                      <a:pt x="906" y="1129"/>
                    </a:lnTo>
                    <a:lnTo>
                      <a:pt x="962" y="1104"/>
                    </a:lnTo>
                    <a:lnTo>
                      <a:pt x="1016" y="1075"/>
                    </a:lnTo>
                    <a:lnTo>
                      <a:pt x="1067" y="1040"/>
                    </a:lnTo>
                    <a:lnTo>
                      <a:pt x="1113" y="1002"/>
                    </a:lnTo>
                    <a:lnTo>
                      <a:pt x="1156" y="961"/>
                    </a:lnTo>
                    <a:lnTo>
                      <a:pt x="1194" y="916"/>
                    </a:lnTo>
                    <a:lnTo>
                      <a:pt x="1226" y="867"/>
                    </a:lnTo>
                    <a:lnTo>
                      <a:pt x="1254" y="817"/>
                    </a:lnTo>
                    <a:lnTo>
                      <a:pt x="1276" y="763"/>
                    </a:lnTo>
                    <a:lnTo>
                      <a:pt x="1292" y="706"/>
                    </a:lnTo>
                    <a:lnTo>
                      <a:pt x="1302" y="648"/>
                    </a:lnTo>
                    <a:lnTo>
                      <a:pt x="1306" y="589"/>
                    </a:lnTo>
                    <a:lnTo>
                      <a:pt x="1302" y="529"/>
                    </a:lnTo>
                    <a:lnTo>
                      <a:pt x="1292" y="470"/>
                    </a:lnTo>
                    <a:lnTo>
                      <a:pt x="1276" y="413"/>
                    </a:lnTo>
                    <a:lnTo>
                      <a:pt x="1254" y="359"/>
                    </a:lnTo>
                    <a:lnTo>
                      <a:pt x="1226" y="309"/>
                    </a:lnTo>
                    <a:lnTo>
                      <a:pt x="1194" y="259"/>
                    </a:lnTo>
                    <a:lnTo>
                      <a:pt x="1156" y="214"/>
                    </a:lnTo>
                    <a:lnTo>
                      <a:pt x="1113" y="173"/>
                    </a:lnTo>
                    <a:lnTo>
                      <a:pt x="1067" y="135"/>
                    </a:lnTo>
                    <a:lnTo>
                      <a:pt x="1016" y="100"/>
                    </a:lnTo>
                    <a:lnTo>
                      <a:pt x="962" y="71"/>
                    </a:lnTo>
                    <a:lnTo>
                      <a:pt x="906" y="46"/>
                    </a:lnTo>
                    <a:lnTo>
                      <a:pt x="846" y="26"/>
                    </a:lnTo>
                    <a:lnTo>
                      <a:pt x="782" y="11"/>
                    </a:lnTo>
                    <a:lnTo>
                      <a:pt x="718" y="3"/>
                    </a:lnTo>
                    <a:lnTo>
                      <a:pt x="651" y="0"/>
                    </a:lnTo>
                    <a:lnTo>
                      <a:pt x="584" y="3"/>
                    </a:lnTo>
                    <a:lnTo>
                      <a:pt x="520" y="11"/>
                    </a:lnTo>
                    <a:lnTo>
                      <a:pt x="457" y="26"/>
                    </a:lnTo>
                    <a:lnTo>
                      <a:pt x="398" y="46"/>
                    </a:lnTo>
                    <a:lnTo>
                      <a:pt x="341" y="71"/>
                    </a:lnTo>
                    <a:lnTo>
                      <a:pt x="287" y="100"/>
                    </a:lnTo>
                    <a:lnTo>
                      <a:pt x="237" y="135"/>
                    </a:lnTo>
                    <a:lnTo>
                      <a:pt x="191" y="173"/>
                    </a:lnTo>
                    <a:lnTo>
                      <a:pt x="149" y="214"/>
                    </a:lnTo>
                    <a:lnTo>
                      <a:pt x="112" y="259"/>
                    </a:lnTo>
                    <a:lnTo>
                      <a:pt x="78" y="309"/>
                    </a:lnTo>
                    <a:lnTo>
                      <a:pt x="51" y="359"/>
                    </a:lnTo>
                    <a:lnTo>
                      <a:pt x="29" y="413"/>
                    </a:lnTo>
                    <a:lnTo>
                      <a:pt x="13" y="470"/>
                    </a:lnTo>
                    <a:lnTo>
                      <a:pt x="3" y="529"/>
                    </a:lnTo>
                    <a:lnTo>
                      <a:pt x="0" y="589"/>
                    </a:lnTo>
                    <a:lnTo>
                      <a:pt x="3" y="648"/>
                    </a:lnTo>
                    <a:lnTo>
                      <a:pt x="13" y="706"/>
                    </a:lnTo>
                    <a:lnTo>
                      <a:pt x="29" y="763"/>
                    </a:lnTo>
                    <a:lnTo>
                      <a:pt x="51" y="817"/>
                    </a:lnTo>
                    <a:lnTo>
                      <a:pt x="78" y="867"/>
                    </a:lnTo>
                    <a:lnTo>
                      <a:pt x="112" y="916"/>
                    </a:lnTo>
                    <a:lnTo>
                      <a:pt x="149" y="961"/>
                    </a:lnTo>
                    <a:lnTo>
                      <a:pt x="191" y="1002"/>
                    </a:lnTo>
                    <a:lnTo>
                      <a:pt x="237" y="1040"/>
                    </a:lnTo>
                    <a:lnTo>
                      <a:pt x="287" y="1075"/>
                    </a:lnTo>
                    <a:lnTo>
                      <a:pt x="341" y="1104"/>
                    </a:lnTo>
                    <a:lnTo>
                      <a:pt x="398" y="1129"/>
                    </a:lnTo>
                    <a:lnTo>
                      <a:pt x="457" y="1148"/>
                    </a:lnTo>
                    <a:lnTo>
                      <a:pt x="520" y="1163"/>
                    </a:lnTo>
                    <a:lnTo>
                      <a:pt x="584" y="1171"/>
                    </a:lnTo>
                    <a:lnTo>
                      <a:pt x="651" y="11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88" name="Group 44"/>
              <p:cNvGrpSpPr>
                <a:grpSpLocks/>
              </p:cNvGrpSpPr>
              <p:nvPr/>
            </p:nvGrpSpPr>
            <p:grpSpPr bwMode="auto">
              <a:xfrm>
                <a:off x="1392" y="3144"/>
                <a:ext cx="840" cy="816"/>
                <a:chOff x="1392" y="3144"/>
                <a:chExt cx="840" cy="816"/>
              </a:xfrm>
            </p:grpSpPr>
            <p:sp>
              <p:nvSpPr>
                <p:cNvPr id="189" name="Freeform 45"/>
                <p:cNvSpPr>
                  <a:spLocks/>
                </p:cNvSpPr>
                <p:nvPr/>
              </p:nvSpPr>
              <p:spPr bwMode="auto">
                <a:xfrm>
                  <a:off x="1455" y="3144"/>
                  <a:ext cx="777" cy="816"/>
                </a:xfrm>
                <a:custGeom>
                  <a:avLst/>
                  <a:gdLst/>
                  <a:ahLst/>
                  <a:cxnLst>
                    <a:cxn ang="0">
                      <a:pos x="678" y="1108"/>
                    </a:cxn>
                    <a:cxn ang="0">
                      <a:pos x="798" y="1085"/>
                    </a:cxn>
                    <a:cxn ang="0">
                      <a:pos x="909" y="1044"/>
                    </a:cxn>
                    <a:cxn ang="0">
                      <a:pos x="1008" y="984"/>
                    </a:cxn>
                    <a:cxn ang="0">
                      <a:pos x="1092" y="909"/>
                    </a:cxn>
                    <a:cxn ang="0">
                      <a:pos x="1158" y="820"/>
                    </a:cxn>
                    <a:cxn ang="0">
                      <a:pos x="1205" y="721"/>
                    </a:cxn>
                    <a:cxn ang="0">
                      <a:pos x="1229" y="613"/>
                    </a:cxn>
                    <a:cxn ang="0">
                      <a:pos x="1229" y="500"/>
                    </a:cxn>
                    <a:cxn ang="0">
                      <a:pos x="1205" y="391"/>
                    </a:cxn>
                    <a:cxn ang="0">
                      <a:pos x="1158" y="292"/>
                    </a:cxn>
                    <a:cxn ang="0">
                      <a:pos x="1092" y="203"/>
                    </a:cxn>
                    <a:cxn ang="0">
                      <a:pos x="1008" y="127"/>
                    </a:cxn>
                    <a:cxn ang="0">
                      <a:pos x="909" y="67"/>
                    </a:cxn>
                    <a:cxn ang="0">
                      <a:pos x="798" y="26"/>
                    </a:cxn>
                    <a:cxn ang="0">
                      <a:pos x="678" y="2"/>
                    </a:cxn>
                    <a:cxn ang="0">
                      <a:pos x="553" y="2"/>
                    </a:cxn>
                    <a:cxn ang="0">
                      <a:pos x="433" y="26"/>
                    </a:cxn>
                    <a:cxn ang="0">
                      <a:pos x="322" y="67"/>
                    </a:cxn>
                    <a:cxn ang="0">
                      <a:pos x="224" y="127"/>
                    </a:cxn>
                    <a:cxn ang="0">
                      <a:pos x="140" y="203"/>
                    </a:cxn>
                    <a:cxn ang="0">
                      <a:pos x="75" y="292"/>
                    </a:cxn>
                    <a:cxn ang="0">
                      <a:pos x="27" y="391"/>
                    </a:cxn>
                    <a:cxn ang="0">
                      <a:pos x="3" y="500"/>
                    </a:cxn>
                    <a:cxn ang="0">
                      <a:pos x="3" y="613"/>
                    </a:cxn>
                    <a:cxn ang="0">
                      <a:pos x="27" y="721"/>
                    </a:cxn>
                    <a:cxn ang="0">
                      <a:pos x="75" y="820"/>
                    </a:cxn>
                    <a:cxn ang="0">
                      <a:pos x="140" y="909"/>
                    </a:cxn>
                    <a:cxn ang="0">
                      <a:pos x="224" y="984"/>
                    </a:cxn>
                    <a:cxn ang="0">
                      <a:pos x="322" y="1044"/>
                    </a:cxn>
                    <a:cxn ang="0">
                      <a:pos x="433" y="1085"/>
                    </a:cxn>
                    <a:cxn ang="0">
                      <a:pos x="553" y="1108"/>
                    </a:cxn>
                  </a:cxnLst>
                  <a:rect l="0" t="0" r="r" b="b"/>
                  <a:pathLst>
                    <a:path w="1233" h="1111">
                      <a:moveTo>
                        <a:pt x="615" y="1111"/>
                      </a:moveTo>
                      <a:lnTo>
                        <a:pt x="678" y="1108"/>
                      </a:lnTo>
                      <a:lnTo>
                        <a:pt x="740" y="1099"/>
                      </a:lnTo>
                      <a:lnTo>
                        <a:pt x="798" y="1085"/>
                      </a:lnTo>
                      <a:lnTo>
                        <a:pt x="856" y="1067"/>
                      </a:lnTo>
                      <a:lnTo>
                        <a:pt x="909" y="1044"/>
                      </a:lnTo>
                      <a:lnTo>
                        <a:pt x="961" y="1016"/>
                      </a:lnTo>
                      <a:lnTo>
                        <a:pt x="1008" y="984"/>
                      </a:lnTo>
                      <a:lnTo>
                        <a:pt x="1052" y="948"/>
                      </a:lnTo>
                      <a:lnTo>
                        <a:pt x="1092" y="909"/>
                      </a:lnTo>
                      <a:lnTo>
                        <a:pt x="1127" y="866"/>
                      </a:lnTo>
                      <a:lnTo>
                        <a:pt x="1158" y="820"/>
                      </a:lnTo>
                      <a:lnTo>
                        <a:pt x="1184" y="772"/>
                      </a:lnTo>
                      <a:lnTo>
                        <a:pt x="1205" y="721"/>
                      </a:lnTo>
                      <a:lnTo>
                        <a:pt x="1220" y="668"/>
                      </a:lnTo>
                      <a:lnTo>
                        <a:pt x="1229" y="613"/>
                      </a:lnTo>
                      <a:lnTo>
                        <a:pt x="1233" y="557"/>
                      </a:lnTo>
                      <a:lnTo>
                        <a:pt x="1229" y="500"/>
                      </a:lnTo>
                      <a:lnTo>
                        <a:pt x="1220" y="445"/>
                      </a:lnTo>
                      <a:lnTo>
                        <a:pt x="1205" y="391"/>
                      </a:lnTo>
                      <a:lnTo>
                        <a:pt x="1184" y="340"/>
                      </a:lnTo>
                      <a:lnTo>
                        <a:pt x="1158" y="292"/>
                      </a:lnTo>
                      <a:lnTo>
                        <a:pt x="1127" y="246"/>
                      </a:lnTo>
                      <a:lnTo>
                        <a:pt x="1092" y="203"/>
                      </a:lnTo>
                      <a:lnTo>
                        <a:pt x="1052" y="163"/>
                      </a:lnTo>
                      <a:lnTo>
                        <a:pt x="1008" y="127"/>
                      </a:lnTo>
                      <a:lnTo>
                        <a:pt x="961" y="95"/>
                      </a:lnTo>
                      <a:lnTo>
                        <a:pt x="909" y="67"/>
                      </a:lnTo>
                      <a:lnTo>
                        <a:pt x="856" y="44"/>
                      </a:lnTo>
                      <a:lnTo>
                        <a:pt x="798" y="26"/>
                      </a:lnTo>
                      <a:lnTo>
                        <a:pt x="740" y="12"/>
                      </a:lnTo>
                      <a:lnTo>
                        <a:pt x="678" y="2"/>
                      </a:lnTo>
                      <a:lnTo>
                        <a:pt x="615" y="0"/>
                      </a:lnTo>
                      <a:lnTo>
                        <a:pt x="553" y="2"/>
                      </a:lnTo>
                      <a:lnTo>
                        <a:pt x="492" y="12"/>
                      </a:lnTo>
                      <a:lnTo>
                        <a:pt x="433" y="26"/>
                      </a:lnTo>
                      <a:lnTo>
                        <a:pt x="377" y="44"/>
                      </a:lnTo>
                      <a:lnTo>
                        <a:pt x="322" y="67"/>
                      </a:lnTo>
                      <a:lnTo>
                        <a:pt x="272" y="95"/>
                      </a:lnTo>
                      <a:lnTo>
                        <a:pt x="224" y="127"/>
                      </a:lnTo>
                      <a:lnTo>
                        <a:pt x="181" y="163"/>
                      </a:lnTo>
                      <a:lnTo>
                        <a:pt x="140" y="203"/>
                      </a:lnTo>
                      <a:lnTo>
                        <a:pt x="105" y="246"/>
                      </a:lnTo>
                      <a:lnTo>
                        <a:pt x="75" y="292"/>
                      </a:lnTo>
                      <a:lnTo>
                        <a:pt x="48" y="340"/>
                      </a:lnTo>
                      <a:lnTo>
                        <a:pt x="27" y="391"/>
                      </a:lnTo>
                      <a:lnTo>
                        <a:pt x="12" y="445"/>
                      </a:lnTo>
                      <a:lnTo>
                        <a:pt x="3" y="500"/>
                      </a:lnTo>
                      <a:lnTo>
                        <a:pt x="0" y="557"/>
                      </a:lnTo>
                      <a:lnTo>
                        <a:pt x="3" y="613"/>
                      </a:lnTo>
                      <a:lnTo>
                        <a:pt x="12" y="668"/>
                      </a:lnTo>
                      <a:lnTo>
                        <a:pt x="27" y="721"/>
                      </a:lnTo>
                      <a:lnTo>
                        <a:pt x="48" y="772"/>
                      </a:lnTo>
                      <a:lnTo>
                        <a:pt x="75" y="820"/>
                      </a:lnTo>
                      <a:lnTo>
                        <a:pt x="105" y="866"/>
                      </a:lnTo>
                      <a:lnTo>
                        <a:pt x="140" y="909"/>
                      </a:lnTo>
                      <a:lnTo>
                        <a:pt x="181" y="948"/>
                      </a:lnTo>
                      <a:lnTo>
                        <a:pt x="224" y="984"/>
                      </a:lnTo>
                      <a:lnTo>
                        <a:pt x="272" y="1016"/>
                      </a:lnTo>
                      <a:lnTo>
                        <a:pt x="322" y="1044"/>
                      </a:lnTo>
                      <a:lnTo>
                        <a:pt x="377" y="1067"/>
                      </a:lnTo>
                      <a:lnTo>
                        <a:pt x="433" y="1085"/>
                      </a:lnTo>
                      <a:lnTo>
                        <a:pt x="492" y="1099"/>
                      </a:lnTo>
                      <a:lnTo>
                        <a:pt x="553" y="1108"/>
                      </a:lnTo>
                      <a:lnTo>
                        <a:pt x="615" y="1111"/>
                      </a:lnTo>
                      <a:close/>
                    </a:path>
                  </a:pathLst>
                </a:custGeom>
                <a:solidFill>
                  <a:srgbClr val="FFD66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0" name="Freeform 46"/>
                <p:cNvSpPr>
                  <a:spLocks/>
                </p:cNvSpPr>
                <p:nvPr/>
              </p:nvSpPr>
              <p:spPr bwMode="auto">
                <a:xfrm>
                  <a:off x="1895" y="3217"/>
                  <a:ext cx="278" cy="714"/>
                </a:xfrm>
                <a:custGeom>
                  <a:avLst/>
                  <a:gdLst/>
                  <a:ahLst/>
                  <a:cxnLst>
                    <a:cxn ang="0">
                      <a:pos x="420" y="640"/>
                    </a:cxn>
                    <a:cxn ang="0">
                      <a:pos x="438" y="546"/>
                    </a:cxn>
                    <a:cxn ang="0">
                      <a:pos x="435" y="402"/>
                    </a:cxn>
                    <a:cxn ang="0">
                      <a:pos x="376" y="237"/>
                    </a:cxn>
                    <a:cxn ang="0">
                      <a:pos x="228" y="83"/>
                    </a:cxn>
                    <a:cxn ang="0">
                      <a:pos x="67" y="1"/>
                    </a:cxn>
                    <a:cxn ang="0">
                      <a:pos x="106" y="25"/>
                    </a:cxn>
                    <a:cxn ang="0">
                      <a:pos x="173" y="79"/>
                    </a:cxn>
                    <a:cxn ang="0">
                      <a:pos x="248" y="163"/>
                    </a:cxn>
                    <a:cxn ang="0">
                      <a:pos x="308" y="280"/>
                    </a:cxn>
                    <a:cxn ang="0">
                      <a:pos x="333" y="427"/>
                    </a:cxn>
                    <a:cxn ang="0">
                      <a:pos x="329" y="406"/>
                    </a:cxn>
                    <a:cxn ang="0">
                      <a:pos x="310" y="352"/>
                    </a:cxn>
                    <a:cxn ang="0">
                      <a:pos x="265" y="281"/>
                    </a:cxn>
                    <a:cxn ang="0">
                      <a:pos x="184" y="206"/>
                    </a:cxn>
                    <a:cxn ang="0">
                      <a:pos x="56" y="142"/>
                    </a:cxn>
                    <a:cxn ang="0">
                      <a:pos x="10" y="130"/>
                    </a:cxn>
                    <a:cxn ang="0">
                      <a:pos x="52" y="149"/>
                    </a:cxn>
                    <a:cxn ang="0">
                      <a:pos x="118" y="194"/>
                    </a:cxn>
                    <a:cxn ang="0">
                      <a:pos x="189" y="275"/>
                    </a:cxn>
                    <a:cxn ang="0">
                      <a:pos x="255" y="398"/>
                    </a:cxn>
                    <a:cxn ang="0">
                      <a:pos x="287" y="508"/>
                    </a:cxn>
                    <a:cxn ang="0">
                      <a:pos x="278" y="494"/>
                    </a:cxn>
                    <a:cxn ang="0">
                      <a:pos x="256" y="465"/>
                    </a:cxn>
                    <a:cxn ang="0">
                      <a:pos x="220" y="427"/>
                    </a:cxn>
                    <a:cxn ang="0">
                      <a:pos x="166" y="382"/>
                    </a:cxn>
                    <a:cxn ang="0">
                      <a:pos x="91" y="336"/>
                    </a:cxn>
                    <a:cxn ang="0">
                      <a:pos x="122" y="366"/>
                    </a:cxn>
                    <a:cxn ang="0">
                      <a:pos x="189" y="466"/>
                    </a:cxn>
                    <a:cxn ang="0">
                      <a:pos x="234" y="580"/>
                    </a:cxn>
                    <a:cxn ang="0">
                      <a:pos x="223" y="565"/>
                    </a:cxn>
                    <a:cxn ang="0">
                      <a:pos x="159" y="527"/>
                    </a:cxn>
                    <a:cxn ang="0">
                      <a:pos x="134" y="519"/>
                    </a:cxn>
                    <a:cxn ang="0">
                      <a:pos x="187" y="578"/>
                    </a:cxn>
                    <a:cxn ang="0">
                      <a:pos x="225" y="697"/>
                    </a:cxn>
                    <a:cxn ang="0">
                      <a:pos x="210" y="688"/>
                    </a:cxn>
                    <a:cxn ang="0">
                      <a:pos x="169" y="662"/>
                    </a:cxn>
                    <a:cxn ang="0">
                      <a:pos x="129" y="636"/>
                    </a:cxn>
                    <a:cxn ang="0">
                      <a:pos x="163" y="667"/>
                    </a:cxn>
                    <a:cxn ang="0">
                      <a:pos x="195" y="747"/>
                    </a:cxn>
                    <a:cxn ang="0">
                      <a:pos x="194" y="782"/>
                    </a:cxn>
                    <a:cxn ang="0">
                      <a:pos x="171" y="760"/>
                    </a:cxn>
                    <a:cxn ang="0">
                      <a:pos x="135" y="743"/>
                    </a:cxn>
                    <a:cxn ang="0">
                      <a:pos x="147" y="798"/>
                    </a:cxn>
                    <a:cxn ang="0">
                      <a:pos x="120" y="907"/>
                    </a:cxn>
                    <a:cxn ang="0">
                      <a:pos x="41" y="970"/>
                    </a:cxn>
                    <a:cxn ang="0">
                      <a:pos x="80" y="966"/>
                    </a:cxn>
                    <a:cxn ang="0">
                      <a:pos x="152" y="947"/>
                    </a:cxn>
                    <a:cxn ang="0">
                      <a:pos x="243" y="898"/>
                    </a:cxn>
                    <a:cxn ang="0">
                      <a:pos x="336" y="807"/>
                    </a:cxn>
                    <a:cxn ang="0">
                      <a:pos x="414" y="661"/>
                    </a:cxn>
                  </a:cxnLst>
                  <a:rect l="0" t="0" r="r" b="b"/>
                  <a:pathLst>
                    <a:path w="440" h="970">
                      <a:moveTo>
                        <a:pt x="414" y="661"/>
                      </a:moveTo>
                      <a:lnTo>
                        <a:pt x="416" y="655"/>
                      </a:lnTo>
                      <a:lnTo>
                        <a:pt x="420" y="640"/>
                      </a:lnTo>
                      <a:lnTo>
                        <a:pt x="427" y="616"/>
                      </a:lnTo>
                      <a:lnTo>
                        <a:pt x="432" y="585"/>
                      </a:lnTo>
                      <a:lnTo>
                        <a:pt x="438" y="546"/>
                      </a:lnTo>
                      <a:lnTo>
                        <a:pt x="440" y="502"/>
                      </a:lnTo>
                      <a:lnTo>
                        <a:pt x="439" y="453"/>
                      </a:lnTo>
                      <a:lnTo>
                        <a:pt x="435" y="402"/>
                      </a:lnTo>
                      <a:lnTo>
                        <a:pt x="422" y="348"/>
                      </a:lnTo>
                      <a:lnTo>
                        <a:pt x="404" y="292"/>
                      </a:lnTo>
                      <a:lnTo>
                        <a:pt x="376" y="237"/>
                      </a:lnTo>
                      <a:lnTo>
                        <a:pt x="338" y="183"/>
                      </a:lnTo>
                      <a:lnTo>
                        <a:pt x="290" y="131"/>
                      </a:lnTo>
                      <a:lnTo>
                        <a:pt x="228" y="83"/>
                      </a:lnTo>
                      <a:lnTo>
                        <a:pt x="154" y="39"/>
                      </a:lnTo>
                      <a:lnTo>
                        <a:pt x="64" y="0"/>
                      </a:lnTo>
                      <a:lnTo>
                        <a:pt x="67" y="1"/>
                      </a:lnTo>
                      <a:lnTo>
                        <a:pt x="75" y="7"/>
                      </a:lnTo>
                      <a:lnTo>
                        <a:pt x="89" y="15"/>
                      </a:lnTo>
                      <a:lnTo>
                        <a:pt x="106" y="25"/>
                      </a:lnTo>
                      <a:lnTo>
                        <a:pt x="126" y="40"/>
                      </a:lnTo>
                      <a:lnTo>
                        <a:pt x="149" y="58"/>
                      </a:lnTo>
                      <a:lnTo>
                        <a:pt x="173" y="79"/>
                      </a:lnTo>
                      <a:lnTo>
                        <a:pt x="198" y="104"/>
                      </a:lnTo>
                      <a:lnTo>
                        <a:pt x="224" y="132"/>
                      </a:lnTo>
                      <a:lnTo>
                        <a:pt x="248" y="163"/>
                      </a:lnTo>
                      <a:lnTo>
                        <a:pt x="271" y="199"/>
                      </a:lnTo>
                      <a:lnTo>
                        <a:pt x="291" y="237"/>
                      </a:lnTo>
                      <a:lnTo>
                        <a:pt x="308" y="280"/>
                      </a:lnTo>
                      <a:lnTo>
                        <a:pt x="322" y="324"/>
                      </a:lnTo>
                      <a:lnTo>
                        <a:pt x="330" y="374"/>
                      </a:lnTo>
                      <a:lnTo>
                        <a:pt x="333" y="427"/>
                      </a:lnTo>
                      <a:lnTo>
                        <a:pt x="333" y="425"/>
                      </a:lnTo>
                      <a:lnTo>
                        <a:pt x="332" y="417"/>
                      </a:lnTo>
                      <a:lnTo>
                        <a:pt x="329" y="406"/>
                      </a:lnTo>
                      <a:lnTo>
                        <a:pt x="325" y="390"/>
                      </a:lnTo>
                      <a:lnTo>
                        <a:pt x="318" y="373"/>
                      </a:lnTo>
                      <a:lnTo>
                        <a:pt x="310" y="352"/>
                      </a:lnTo>
                      <a:lnTo>
                        <a:pt x="299" y="329"/>
                      </a:lnTo>
                      <a:lnTo>
                        <a:pt x="284" y="305"/>
                      </a:lnTo>
                      <a:lnTo>
                        <a:pt x="265" y="281"/>
                      </a:lnTo>
                      <a:lnTo>
                        <a:pt x="242" y="255"/>
                      </a:lnTo>
                      <a:lnTo>
                        <a:pt x="216" y="230"/>
                      </a:lnTo>
                      <a:lnTo>
                        <a:pt x="184" y="206"/>
                      </a:lnTo>
                      <a:lnTo>
                        <a:pt x="147" y="183"/>
                      </a:lnTo>
                      <a:lnTo>
                        <a:pt x="104" y="161"/>
                      </a:lnTo>
                      <a:lnTo>
                        <a:pt x="56" y="142"/>
                      </a:lnTo>
                      <a:lnTo>
                        <a:pt x="0" y="126"/>
                      </a:lnTo>
                      <a:lnTo>
                        <a:pt x="3" y="127"/>
                      </a:lnTo>
                      <a:lnTo>
                        <a:pt x="10" y="130"/>
                      </a:lnTo>
                      <a:lnTo>
                        <a:pt x="21" y="133"/>
                      </a:lnTo>
                      <a:lnTo>
                        <a:pt x="35" y="140"/>
                      </a:lnTo>
                      <a:lnTo>
                        <a:pt x="52" y="149"/>
                      </a:lnTo>
                      <a:lnTo>
                        <a:pt x="73" y="161"/>
                      </a:lnTo>
                      <a:lnTo>
                        <a:pt x="95" y="176"/>
                      </a:lnTo>
                      <a:lnTo>
                        <a:pt x="118" y="194"/>
                      </a:lnTo>
                      <a:lnTo>
                        <a:pt x="141" y="217"/>
                      </a:lnTo>
                      <a:lnTo>
                        <a:pt x="165" y="244"/>
                      </a:lnTo>
                      <a:lnTo>
                        <a:pt x="189" y="275"/>
                      </a:lnTo>
                      <a:lnTo>
                        <a:pt x="212" y="311"/>
                      </a:lnTo>
                      <a:lnTo>
                        <a:pt x="234" y="352"/>
                      </a:lnTo>
                      <a:lnTo>
                        <a:pt x="255" y="398"/>
                      </a:lnTo>
                      <a:lnTo>
                        <a:pt x="272" y="450"/>
                      </a:lnTo>
                      <a:lnTo>
                        <a:pt x="287" y="509"/>
                      </a:lnTo>
                      <a:lnTo>
                        <a:pt x="287" y="508"/>
                      </a:lnTo>
                      <a:lnTo>
                        <a:pt x="285" y="504"/>
                      </a:lnTo>
                      <a:lnTo>
                        <a:pt x="283" y="500"/>
                      </a:lnTo>
                      <a:lnTo>
                        <a:pt x="278" y="494"/>
                      </a:lnTo>
                      <a:lnTo>
                        <a:pt x="272" y="486"/>
                      </a:lnTo>
                      <a:lnTo>
                        <a:pt x="265" y="475"/>
                      </a:lnTo>
                      <a:lnTo>
                        <a:pt x="256" y="465"/>
                      </a:lnTo>
                      <a:lnTo>
                        <a:pt x="247" y="453"/>
                      </a:lnTo>
                      <a:lnTo>
                        <a:pt x="234" y="440"/>
                      </a:lnTo>
                      <a:lnTo>
                        <a:pt x="220" y="427"/>
                      </a:lnTo>
                      <a:lnTo>
                        <a:pt x="204" y="412"/>
                      </a:lnTo>
                      <a:lnTo>
                        <a:pt x="186" y="397"/>
                      </a:lnTo>
                      <a:lnTo>
                        <a:pt x="166" y="382"/>
                      </a:lnTo>
                      <a:lnTo>
                        <a:pt x="143" y="367"/>
                      </a:lnTo>
                      <a:lnTo>
                        <a:pt x="119" y="351"/>
                      </a:lnTo>
                      <a:lnTo>
                        <a:pt x="91" y="336"/>
                      </a:lnTo>
                      <a:lnTo>
                        <a:pt x="95" y="339"/>
                      </a:lnTo>
                      <a:lnTo>
                        <a:pt x="106" y="349"/>
                      </a:lnTo>
                      <a:lnTo>
                        <a:pt x="122" y="366"/>
                      </a:lnTo>
                      <a:lnTo>
                        <a:pt x="142" y="390"/>
                      </a:lnTo>
                      <a:lnTo>
                        <a:pt x="165" y="424"/>
                      </a:lnTo>
                      <a:lnTo>
                        <a:pt x="189" y="466"/>
                      </a:lnTo>
                      <a:lnTo>
                        <a:pt x="212" y="518"/>
                      </a:lnTo>
                      <a:lnTo>
                        <a:pt x="234" y="581"/>
                      </a:lnTo>
                      <a:lnTo>
                        <a:pt x="234" y="580"/>
                      </a:lnTo>
                      <a:lnTo>
                        <a:pt x="234" y="578"/>
                      </a:lnTo>
                      <a:lnTo>
                        <a:pt x="231" y="572"/>
                      </a:lnTo>
                      <a:lnTo>
                        <a:pt x="223" y="565"/>
                      </a:lnTo>
                      <a:lnTo>
                        <a:pt x="210" y="556"/>
                      </a:lnTo>
                      <a:lnTo>
                        <a:pt x="189" y="543"/>
                      </a:lnTo>
                      <a:lnTo>
                        <a:pt x="159" y="527"/>
                      </a:lnTo>
                      <a:lnTo>
                        <a:pt x="118" y="509"/>
                      </a:lnTo>
                      <a:lnTo>
                        <a:pt x="122" y="511"/>
                      </a:lnTo>
                      <a:lnTo>
                        <a:pt x="134" y="519"/>
                      </a:lnTo>
                      <a:lnTo>
                        <a:pt x="150" y="533"/>
                      </a:lnTo>
                      <a:lnTo>
                        <a:pt x="169" y="553"/>
                      </a:lnTo>
                      <a:lnTo>
                        <a:pt x="187" y="578"/>
                      </a:lnTo>
                      <a:lnTo>
                        <a:pt x="205" y="611"/>
                      </a:lnTo>
                      <a:lnTo>
                        <a:pt x="218" y="650"/>
                      </a:lnTo>
                      <a:lnTo>
                        <a:pt x="225" y="697"/>
                      </a:lnTo>
                      <a:lnTo>
                        <a:pt x="224" y="695"/>
                      </a:lnTo>
                      <a:lnTo>
                        <a:pt x="218" y="693"/>
                      </a:lnTo>
                      <a:lnTo>
                        <a:pt x="210" y="688"/>
                      </a:lnTo>
                      <a:lnTo>
                        <a:pt x="200" y="682"/>
                      </a:lnTo>
                      <a:lnTo>
                        <a:pt x="185" y="674"/>
                      </a:lnTo>
                      <a:lnTo>
                        <a:pt x="169" y="662"/>
                      </a:lnTo>
                      <a:lnTo>
                        <a:pt x="148" y="649"/>
                      </a:lnTo>
                      <a:lnTo>
                        <a:pt x="126" y="633"/>
                      </a:lnTo>
                      <a:lnTo>
                        <a:pt x="129" y="636"/>
                      </a:lnTo>
                      <a:lnTo>
                        <a:pt x="137" y="641"/>
                      </a:lnTo>
                      <a:lnTo>
                        <a:pt x="149" y="652"/>
                      </a:lnTo>
                      <a:lnTo>
                        <a:pt x="163" y="667"/>
                      </a:lnTo>
                      <a:lnTo>
                        <a:pt x="175" y="687"/>
                      </a:lnTo>
                      <a:lnTo>
                        <a:pt x="187" y="714"/>
                      </a:lnTo>
                      <a:lnTo>
                        <a:pt x="195" y="747"/>
                      </a:lnTo>
                      <a:lnTo>
                        <a:pt x="198" y="788"/>
                      </a:lnTo>
                      <a:lnTo>
                        <a:pt x="197" y="786"/>
                      </a:lnTo>
                      <a:lnTo>
                        <a:pt x="194" y="782"/>
                      </a:lnTo>
                      <a:lnTo>
                        <a:pt x="188" y="776"/>
                      </a:lnTo>
                      <a:lnTo>
                        <a:pt x="181" y="768"/>
                      </a:lnTo>
                      <a:lnTo>
                        <a:pt x="171" y="760"/>
                      </a:lnTo>
                      <a:lnTo>
                        <a:pt x="160" y="753"/>
                      </a:lnTo>
                      <a:lnTo>
                        <a:pt x="149" y="747"/>
                      </a:lnTo>
                      <a:lnTo>
                        <a:pt x="135" y="743"/>
                      </a:lnTo>
                      <a:lnTo>
                        <a:pt x="137" y="750"/>
                      </a:lnTo>
                      <a:lnTo>
                        <a:pt x="142" y="769"/>
                      </a:lnTo>
                      <a:lnTo>
                        <a:pt x="147" y="798"/>
                      </a:lnTo>
                      <a:lnTo>
                        <a:pt x="147" y="832"/>
                      </a:lnTo>
                      <a:lnTo>
                        <a:pt x="139" y="869"/>
                      </a:lnTo>
                      <a:lnTo>
                        <a:pt x="120" y="907"/>
                      </a:lnTo>
                      <a:lnTo>
                        <a:pt x="88" y="942"/>
                      </a:lnTo>
                      <a:lnTo>
                        <a:pt x="37" y="970"/>
                      </a:lnTo>
                      <a:lnTo>
                        <a:pt x="41" y="970"/>
                      </a:lnTo>
                      <a:lnTo>
                        <a:pt x="49" y="970"/>
                      </a:lnTo>
                      <a:lnTo>
                        <a:pt x="63" y="968"/>
                      </a:lnTo>
                      <a:lnTo>
                        <a:pt x="80" y="966"/>
                      </a:lnTo>
                      <a:lnTo>
                        <a:pt x="101" y="962"/>
                      </a:lnTo>
                      <a:lnTo>
                        <a:pt x="126" y="956"/>
                      </a:lnTo>
                      <a:lnTo>
                        <a:pt x="152" y="947"/>
                      </a:lnTo>
                      <a:lnTo>
                        <a:pt x="182" y="934"/>
                      </a:lnTo>
                      <a:lnTo>
                        <a:pt x="212" y="918"/>
                      </a:lnTo>
                      <a:lnTo>
                        <a:pt x="243" y="898"/>
                      </a:lnTo>
                      <a:lnTo>
                        <a:pt x="275" y="873"/>
                      </a:lnTo>
                      <a:lnTo>
                        <a:pt x="306" y="843"/>
                      </a:lnTo>
                      <a:lnTo>
                        <a:pt x="336" y="807"/>
                      </a:lnTo>
                      <a:lnTo>
                        <a:pt x="364" y="765"/>
                      </a:lnTo>
                      <a:lnTo>
                        <a:pt x="391" y="716"/>
                      </a:lnTo>
                      <a:lnTo>
                        <a:pt x="414" y="661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1" name="Freeform 47"/>
                <p:cNvSpPr>
                  <a:spLocks/>
                </p:cNvSpPr>
                <p:nvPr/>
              </p:nvSpPr>
              <p:spPr bwMode="auto">
                <a:xfrm>
                  <a:off x="1488" y="3272"/>
                  <a:ext cx="123" cy="572"/>
                </a:xfrm>
                <a:custGeom>
                  <a:avLst/>
                  <a:gdLst/>
                  <a:ahLst/>
                  <a:cxnLst>
                    <a:cxn ang="0">
                      <a:pos x="191" y="4"/>
                    </a:cxn>
                    <a:cxn ang="0">
                      <a:pos x="159" y="32"/>
                    </a:cxn>
                    <a:cxn ang="0">
                      <a:pos x="109" y="87"/>
                    </a:cxn>
                    <a:cxn ang="0">
                      <a:pos x="56" y="165"/>
                    </a:cxn>
                    <a:cxn ang="0">
                      <a:pos x="15" y="267"/>
                    </a:cxn>
                    <a:cxn ang="0">
                      <a:pos x="0" y="391"/>
                    </a:cxn>
                    <a:cxn ang="0">
                      <a:pos x="26" y="532"/>
                    </a:cxn>
                    <a:cxn ang="0">
                      <a:pos x="110" y="692"/>
                    </a:cxn>
                    <a:cxn ang="0">
                      <a:pos x="175" y="774"/>
                    </a:cxn>
                    <a:cxn ang="0">
                      <a:pos x="157" y="750"/>
                    </a:cxn>
                    <a:cxn ang="0">
                      <a:pos x="130" y="706"/>
                    </a:cxn>
                    <a:cxn ang="0">
                      <a:pos x="101" y="646"/>
                    </a:cxn>
                    <a:cxn ang="0">
                      <a:pos x="76" y="573"/>
                    </a:cxn>
                    <a:cxn ang="0">
                      <a:pos x="63" y="492"/>
                    </a:cxn>
                    <a:cxn ang="0">
                      <a:pos x="70" y="406"/>
                    </a:cxn>
                    <a:cxn ang="0">
                      <a:pos x="103" y="319"/>
                    </a:cxn>
                    <a:cxn ang="0">
                      <a:pos x="131" y="277"/>
                    </a:cxn>
                    <a:cxn ang="0">
                      <a:pos x="117" y="279"/>
                    </a:cxn>
                    <a:cxn ang="0">
                      <a:pos x="94" y="294"/>
                    </a:cxn>
                    <a:cxn ang="0">
                      <a:pos x="70" y="332"/>
                    </a:cxn>
                    <a:cxn ang="0">
                      <a:pos x="58" y="356"/>
                    </a:cxn>
                    <a:cxn ang="0">
                      <a:pos x="56" y="317"/>
                    </a:cxn>
                    <a:cxn ang="0">
                      <a:pos x="73" y="250"/>
                    </a:cxn>
                    <a:cxn ang="0">
                      <a:pos x="130" y="173"/>
                    </a:cxn>
                    <a:cxn ang="0">
                      <a:pos x="177" y="134"/>
                    </a:cxn>
                    <a:cxn ang="0">
                      <a:pos x="155" y="141"/>
                    </a:cxn>
                    <a:cxn ang="0">
                      <a:pos x="123" y="158"/>
                    </a:cxn>
                    <a:cxn ang="0">
                      <a:pos x="88" y="192"/>
                    </a:cxn>
                    <a:cxn ang="0">
                      <a:pos x="76" y="211"/>
                    </a:cxn>
                    <a:cxn ang="0">
                      <a:pos x="93" y="166"/>
                    </a:cxn>
                    <a:cxn ang="0">
                      <a:pos x="126" y="98"/>
                    </a:cxn>
                    <a:cxn ang="0">
                      <a:pos x="170" y="29"/>
                    </a:cxn>
                  </a:cxnLst>
                  <a:rect l="0" t="0" r="r" b="b"/>
                  <a:pathLst>
                    <a:path w="195" h="778">
                      <a:moveTo>
                        <a:pt x="195" y="0"/>
                      </a:moveTo>
                      <a:lnTo>
                        <a:pt x="191" y="4"/>
                      </a:lnTo>
                      <a:lnTo>
                        <a:pt x="178" y="14"/>
                      </a:lnTo>
                      <a:lnTo>
                        <a:pt x="159" y="32"/>
                      </a:lnTo>
                      <a:lnTo>
                        <a:pt x="134" y="55"/>
                      </a:lnTo>
                      <a:lnTo>
                        <a:pt x="109" y="87"/>
                      </a:lnTo>
                      <a:lnTo>
                        <a:pt x="81" y="123"/>
                      </a:lnTo>
                      <a:lnTo>
                        <a:pt x="56" y="165"/>
                      </a:lnTo>
                      <a:lnTo>
                        <a:pt x="33" y="213"/>
                      </a:lnTo>
                      <a:lnTo>
                        <a:pt x="15" y="267"/>
                      </a:lnTo>
                      <a:lnTo>
                        <a:pt x="3" y="326"/>
                      </a:lnTo>
                      <a:lnTo>
                        <a:pt x="0" y="391"/>
                      </a:lnTo>
                      <a:lnTo>
                        <a:pt x="6" y="459"/>
                      </a:lnTo>
                      <a:lnTo>
                        <a:pt x="26" y="532"/>
                      </a:lnTo>
                      <a:lnTo>
                        <a:pt x="59" y="610"/>
                      </a:lnTo>
                      <a:lnTo>
                        <a:pt x="110" y="692"/>
                      </a:lnTo>
                      <a:lnTo>
                        <a:pt x="177" y="778"/>
                      </a:lnTo>
                      <a:lnTo>
                        <a:pt x="175" y="774"/>
                      </a:lnTo>
                      <a:lnTo>
                        <a:pt x="168" y="765"/>
                      </a:lnTo>
                      <a:lnTo>
                        <a:pt x="157" y="750"/>
                      </a:lnTo>
                      <a:lnTo>
                        <a:pt x="145" y="730"/>
                      </a:lnTo>
                      <a:lnTo>
                        <a:pt x="130" y="706"/>
                      </a:lnTo>
                      <a:lnTo>
                        <a:pt x="115" y="679"/>
                      </a:lnTo>
                      <a:lnTo>
                        <a:pt x="101" y="646"/>
                      </a:lnTo>
                      <a:lnTo>
                        <a:pt x="87" y="611"/>
                      </a:lnTo>
                      <a:lnTo>
                        <a:pt x="76" y="573"/>
                      </a:lnTo>
                      <a:lnTo>
                        <a:pt x="68" y="533"/>
                      </a:lnTo>
                      <a:lnTo>
                        <a:pt x="63" y="492"/>
                      </a:lnTo>
                      <a:lnTo>
                        <a:pt x="63" y="449"/>
                      </a:lnTo>
                      <a:lnTo>
                        <a:pt x="70" y="406"/>
                      </a:lnTo>
                      <a:lnTo>
                        <a:pt x="83" y="362"/>
                      </a:lnTo>
                      <a:lnTo>
                        <a:pt x="103" y="319"/>
                      </a:lnTo>
                      <a:lnTo>
                        <a:pt x="133" y="277"/>
                      </a:lnTo>
                      <a:lnTo>
                        <a:pt x="131" y="277"/>
                      </a:lnTo>
                      <a:lnTo>
                        <a:pt x="125" y="277"/>
                      </a:lnTo>
                      <a:lnTo>
                        <a:pt x="117" y="279"/>
                      </a:lnTo>
                      <a:lnTo>
                        <a:pt x="106" y="285"/>
                      </a:lnTo>
                      <a:lnTo>
                        <a:pt x="94" y="294"/>
                      </a:lnTo>
                      <a:lnTo>
                        <a:pt x="81" y="310"/>
                      </a:lnTo>
                      <a:lnTo>
                        <a:pt x="70" y="332"/>
                      </a:lnTo>
                      <a:lnTo>
                        <a:pt x="59" y="362"/>
                      </a:lnTo>
                      <a:lnTo>
                        <a:pt x="58" y="356"/>
                      </a:lnTo>
                      <a:lnTo>
                        <a:pt x="56" y="340"/>
                      </a:lnTo>
                      <a:lnTo>
                        <a:pt x="56" y="317"/>
                      </a:lnTo>
                      <a:lnTo>
                        <a:pt x="62" y="286"/>
                      </a:lnTo>
                      <a:lnTo>
                        <a:pt x="73" y="250"/>
                      </a:lnTo>
                      <a:lnTo>
                        <a:pt x="95" y="212"/>
                      </a:lnTo>
                      <a:lnTo>
                        <a:pt x="130" y="173"/>
                      </a:lnTo>
                      <a:lnTo>
                        <a:pt x="180" y="134"/>
                      </a:lnTo>
                      <a:lnTo>
                        <a:pt x="177" y="134"/>
                      </a:lnTo>
                      <a:lnTo>
                        <a:pt x="169" y="136"/>
                      </a:lnTo>
                      <a:lnTo>
                        <a:pt x="155" y="141"/>
                      </a:lnTo>
                      <a:lnTo>
                        <a:pt x="140" y="148"/>
                      </a:lnTo>
                      <a:lnTo>
                        <a:pt x="123" y="158"/>
                      </a:lnTo>
                      <a:lnTo>
                        <a:pt x="104" y="173"/>
                      </a:lnTo>
                      <a:lnTo>
                        <a:pt x="88" y="192"/>
                      </a:lnTo>
                      <a:lnTo>
                        <a:pt x="73" y="218"/>
                      </a:lnTo>
                      <a:lnTo>
                        <a:pt x="76" y="211"/>
                      </a:lnTo>
                      <a:lnTo>
                        <a:pt x="83" y="194"/>
                      </a:lnTo>
                      <a:lnTo>
                        <a:pt x="93" y="166"/>
                      </a:lnTo>
                      <a:lnTo>
                        <a:pt x="108" y="134"/>
                      </a:lnTo>
                      <a:lnTo>
                        <a:pt x="126" y="98"/>
                      </a:lnTo>
                      <a:lnTo>
                        <a:pt x="147" y="62"/>
                      </a:lnTo>
                      <a:lnTo>
                        <a:pt x="170" y="29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92" name="Group 48"/>
                <p:cNvGrpSpPr>
                  <a:grpSpLocks/>
                </p:cNvGrpSpPr>
                <p:nvPr/>
              </p:nvGrpSpPr>
              <p:grpSpPr bwMode="auto">
                <a:xfrm>
                  <a:off x="1622" y="3585"/>
                  <a:ext cx="406" cy="253"/>
                  <a:chOff x="1622" y="3585"/>
                  <a:chExt cx="406" cy="253"/>
                </a:xfrm>
              </p:grpSpPr>
              <p:sp>
                <p:nvSpPr>
                  <p:cNvPr id="200" name="Freeform 49"/>
                  <p:cNvSpPr>
                    <a:spLocks/>
                  </p:cNvSpPr>
                  <p:nvPr/>
                </p:nvSpPr>
                <p:spPr bwMode="auto">
                  <a:xfrm>
                    <a:off x="1899" y="3585"/>
                    <a:ext cx="129" cy="180"/>
                  </a:xfrm>
                  <a:custGeom>
                    <a:avLst/>
                    <a:gdLst/>
                    <a:ahLst/>
                    <a:cxnLst>
                      <a:cxn ang="0">
                        <a:pos x="33" y="0"/>
                      </a:cxn>
                      <a:cxn ang="0">
                        <a:pos x="33" y="1"/>
                      </a:cxn>
                      <a:cxn ang="0">
                        <a:pos x="32" y="7"/>
                      </a:cxn>
                      <a:cxn ang="0">
                        <a:pos x="30" y="14"/>
                      </a:cxn>
                      <a:cxn ang="0">
                        <a:pos x="29" y="24"/>
                      </a:cxn>
                      <a:cxn ang="0">
                        <a:pos x="29" y="36"/>
                      </a:cxn>
                      <a:cxn ang="0">
                        <a:pos x="29" y="50"/>
                      </a:cxn>
                      <a:cxn ang="0">
                        <a:pos x="32" y="64"/>
                      </a:cxn>
                      <a:cxn ang="0">
                        <a:pos x="36" y="80"/>
                      </a:cxn>
                      <a:cxn ang="0">
                        <a:pos x="43" y="95"/>
                      </a:cxn>
                      <a:cxn ang="0">
                        <a:pos x="53" y="111"/>
                      </a:cxn>
                      <a:cxn ang="0">
                        <a:pos x="67" y="126"/>
                      </a:cxn>
                      <a:cxn ang="0">
                        <a:pos x="84" y="140"/>
                      </a:cxn>
                      <a:cxn ang="0">
                        <a:pos x="106" y="153"/>
                      </a:cxn>
                      <a:cxn ang="0">
                        <a:pos x="134" y="165"/>
                      </a:cxn>
                      <a:cxn ang="0">
                        <a:pos x="166" y="174"/>
                      </a:cxn>
                      <a:cxn ang="0">
                        <a:pos x="204" y="181"/>
                      </a:cxn>
                      <a:cxn ang="0">
                        <a:pos x="202" y="183"/>
                      </a:cxn>
                      <a:cxn ang="0">
                        <a:pos x="194" y="187"/>
                      </a:cxn>
                      <a:cxn ang="0">
                        <a:pos x="182" y="191"/>
                      </a:cxn>
                      <a:cxn ang="0">
                        <a:pos x="165" y="195"/>
                      </a:cxn>
                      <a:cxn ang="0">
                        <a:pos x="144" y="195"/>
                      </a:cxn>
                      <a:cxn ang="0">
                        <a:pos x="120" y="190"/>
                      </a:cxn>
                      <a:cxn ang="0">
                        <a:pos x="93" y="179"/>
                      </a:cxn>
                      <a:cxn ang="0">
                        <a:pos x="62" y="159"/>
                      </a:cxn>
                      <a:cxn ang="0">
                        <a:pos x="62" y="163"/>
                      </a:cxn>
                      <a:cxn ang="0">
                        <a:pos x="63" y="171"/>
                      </a:cxn>
                      <a:cxn ang="0">
                        <a:pos x="66" y="183"/>
                      </a:cxn>
                      <a:cxn ang="0">
                        <a:pos x="70" y="197"/>
                      </a:cxn>
                      <a:cxn ang="0">
                        <a:pos x="77" y="212"/>
                      </a:cxn>
                      <a:cxn ang="0">
                        <a:pos x="89" y="226"/>
                      </a:cxn>
                      <a:cxn ang="0">
                        <a:pos x="105" y="238"/>
                      </a:cxn>
                      <a:cxn ang="0">
                        <a:pos x="126" y="246"/>
                      </a:cxn>
                      <a:cxn ang="0">
                        <a:pos x="123" y="246"/>
                      </a:cxn>
                      <a:cxn ang="0">
                        <a:pos x="117" y="246"/>
                      </a:cxn>
                      <a:cxn ang="0">
                        <a:pos x="107" y="244"/>
                      </a:cxn>
                      <a:cxn ang="0">
                        <a:pos x="96" y="243"/>
                      </a:cxn>
                      <a:cxn ang="0">
                        <a:pos x="82" y="240"/>
                      </a:cxn>
                      <a:cxn ang="0">
                        <a:pos x="67" y="235"/>
                      </a:cxn>
                      <a:cxn ang="0">
                        <a:pos x="51" y="227"/>
                      </a:cxn>
                      <a:cxn ang="0">
                        <a:pos x="37" y="218"/>
                      </a:cxn>
                      <a:cxn ang="0">
                        <a:pos x="23" y="205"/>
                      </a:cxn>
                      <a:cxn ang="0">
                        <a:pos x="13" y="189"/>
                      </a:cxn>
                      <a:cxn ang="0">
                        <a:pos x="5" y="170"/>
                      </a:cxn>
                      <a:cxn ang="0">
                        <a:pos x="0" y="145"/>
                      </a:cxn>
                      <a:cxn ang="0">
                        <a:pos x="0" y="117"/>
                      </a:cxn>
                      <a:cxn ang="0">
                        <a:pos x="5" y="83"/>
                      </a:cxn>
                      <a:cxn ang="0">
                        <a:pos x="16" y="45"/>
                      </a:cxn>
                      <a:cxn ang="0">
                        <a:pos x="33" y="0"/>
                      </a:cxn>
                    </a:cxnLst>
                    <a:rect l="0" t="0" r="r" b="b"/>
                    <a:pathLst>
                      <a:path w="204" h="246">
                        <a:moveTo>
                          <a:pt x="33" y="0"/>
                        </a:moveTo>
                        <a:lnTo>
                          <a:pt x="33" y="1"/>
                        </a:lnTo>
                        <a:lnTo>
                          <a:pt x="32" y="7"/>
                        </a:lnTo>
                        <a:lnTo>
                          <a:pt x="30" y="14"/>
                        </a:lnTo>
                        <a:lnTo>
                          <a:pt x="29" y="24"/>
                        </a:lnTo>
                        <a:lnTo>
                          <a:pt x="29" y="36"/>
                        </a:lnTo>
                        <a:lnTo>
                          <a:pt x="29" y="50"/>
                        </a:lnTo>
                        <a:lnTo>
                          <a:pt x="32" y="64"/>
                        </a:lnTo>
                        <a:lnTo>
                          <a:pt x="36" y="80"/>
                        </a:lnTo>
                        <a:lnTo>
                          <a:pt x="43" y="95"/>
                        </a:lnTo>
                        <a:lnTo>
                          <a:pt x="53" y="111"/>
                        </a:lnTo>
                        <a:lnTo>
                          <a:pt x="67" y="126"/>
                        </a:lnTo>
                        <a:lnTo>
                          <a:pt x="84" y="140"/>
                        </a:lnTo>
                        <a:lnTo>
                          <a:pt x="106" y="153"/>
                        </a:lnTo>
                        <a:lnTo>
                          <a:pt x="134" y="165"/>
                        </a:lnTo>
                        <a:lnTo>
                          <a:pt x="166" y="174"/>
                        </a:lnTo>
                        <a:lnTo>
                          <a:pt x="204" y="181"/>
                        </a:lnTo>
                        <a:lnTo>
                          <a:pt x="202" y="183"/>
                        </a:lnTo>
                        <a:lnTo>
                          <a:pt x="194" y="187"/>
                        </a:lnTo>
                        <a:lnTo>
                          <a:pt x="182" y="191"/>
                        </a:lnTo>
                        <a:lnTo>
                          <a:pt x="165" y="195"/>
                        </a:lnTo>
                        <a:lnTo>
                          <a:pt x="144" y="195"/>
                        </a:lnTo>
                        <a:lnTo>
                          <a:pt x="120" y="190"/>
                        </a:lnTo>
                        <a:lnTo>
                          <a:pt x="93" y="179"/>
                        </a:lnTo>
                        <a:lnTo>
                          <a:pt x="62" y="159"/>
                        </a:lnTo>
                        <a:lnTo>
                          <a:pt x="62" y="163"/>
                        </a:lnTo>
                        <a:lnTo>
                          <a:pt x="63" y="171"/>
                        </a:lnTo>
                        <a:lnTo>
                          <a:pt x="66" y="183"/>
                        </a:lnTo>
                        <a:lnTo>
                          <a:pt x="70" y="197"/>
                        </a:lnTo>
                        <a:lnTo>
                          <a:pt x="77" y="212"/>
                        </a:lnTo>
                        <a:lnTo>
                          <a:pt x="89" y="226"/>
                        </a:lnTo>
                        <a:lnTo>
                          <a:pt x="105" y="238"/>
                        </a:lnTo>
                        <a:lnTo>
                          <a:pt x="126" y="246"/>
                        </a:lnTo>
                        <a:lnTo>
                          <a:pt x="123" y="246"/>
                        </a:lnTo>
                        <a:lnTo>
                          <a:pt x="117" y="246"/>
                        </a:lnTo>
                        <a:lnTo>
                          <a:pt x="107" y="244"/>
                        </a:lnTo>
                        <a:lnTo>
                          <a:pt x="96" y="243"/>
                        </a:lnTo>
                        <a:lnTo>
                          <a:pt x="82" y="240"/>
                        </a:lnTo>
                        <a:lnTo>
                          <a:pt x="67" y="235"/>
                        </a:lnTo>
                        <a:lnTo>
                          <a:pt x="51" y="227"/>
                        </a:lnTo>
                        <a:lnTo>
                          <a:pt x="37" y="218"/>
                        </a:lnTo>
                        <a:lnTo>
                          <a:pt x="23" y="205"/>
                        </a:lnTo>
                        <a:lnTo>
                          <a:pt x="13" y="189"/>
                        </a:lnTo>
                        <a:lnTo>
                          <a:pt x="5" y="170"/>
                        </a:lnTo>
                        <a:lnTo>
                          <a:pt x="0" y="145"/>
                        </a:lnTo>
                        <a:lnTo>
                          <a:pt x="0" y="117"/>
                        </a:lnTo>
                        <a:lnTo>
                          <a:pt x="5" y="83"/>
                        </a:lnTo>
                        <a:lnTo>
                          <a:pt x="16" y="45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01" name="Freeform 50"/>
                  <p:cNvSpPr>
                    <a:spLocks/>
                  </p:cNvSpPr>
                  <p:nvPr/>
                </p:nvSpPr>
                <p:spPr bwMode="auto">
                  <a:xfrm>
                    <a:off x="1622" y="3668"/>
                    <a:ext cx="287" cy="80"/>
                  </a:xfrm>
                  <a:custGeom>
                    <a:avLst/>
                    <a:gdLst/>
                    <a:ahLst/>
                    <a:cxnLst>
                      <a:cxn ang="0">
                        <a:pos x="455" y="8"/>
                      </a:cxn>
                      <a:cxn ang="0">
                        <a:pos x="453" y="10"/>
                      </a:cxn>
                      <a:cxn ang="0">
                        <a:pos x="443" y="15"/>
                      </a:cxn>
                      <a:cxn ang="0">
                        <a:pos x="431" y="23"/>
                      </a:cxn>
                      <a:cxn ang="0">
                        <a:pos x="413" y="32"/>
                      </a:cxn>
                      <a:cxn ang="0">
                        <a:pos x="392" y="42"/>
                      </a:cxn>
                      <a:cxn ang="0">
                        <a:pos x="365" y="52"/>
                      </a:cxn>
                      <a:cxn ang="0">
                        <a:pos x="336" y="62"/>
                      </a:cxn>
                      <a:cxn ang="0">
                        <a:pos x="305" y="70"/>
                      </a:cxn>
                      <a:cxn ang="0">
                        <a:pos x="271" y="77"/>
                      </a:cxn>
                      <a:cxn ang="0">
                        <a:pos x="235" y="81"/>
                      </a:cxn>
                      <a:cxn ang="0">
                        <a:pos x="197" y="81"/>
                      </a:cxn>
                      <a:cxn ang="0">
                        <a:pos x="159" y="76"/>
                      </a:cxn>
                      <a:cxn ang="0">
                        <a:pos x="118" y="67"/>
                      </a:cxn>
                      <a:cxn ang="0">
                        <a:pos x="79" y="52"/>
                      </a:cxn>
                      <a:cxn ang="0">
                        <a:pos x="39" y="29"/>
                      </a:cxn>
                      <a:cxn ang="0">
                        <a:pos x="0" y="0"/>
                      </a:cxn>
                      <a:cxn ang="0">
                        <a:pos x="2" y="2"/>
                      </a:cxn>
                      <a:cxn ang="0">
                        <a:pos x="10" y="10"/>
                      </a:cxn>
                      <a:cxn ang="0">
                        <a:pos x="22" y="21"/>
                      </a:cxn>
                      <a:cxn ang="0">
                        <a:pos x="38" y="35"/>
                      </a:cxn>
                      <a:cxn ang="0">
                        <a:pos x="58" y="50"/>
                      </a:cxn>
                      <a:cxn ang="0">
                        <a:pos x="82" y="65"/>
                      </a:cxn>
                      <a:cxn ang="0">
                        <a:pos x="109" y="80"/>
                      </a:cxn>
                      <a:cxn ang="0">
                        <a:pos x="139" y="92"/>
                      </a:cxn>
                      <a:cxn ang="0">
                        <a:pos x="173" y="103"/>
                      </a:cxn>
                      <a:cxn ang="0">
                        <a:pos x="207" y="108"/>
                      </a:cxn>
                      <a:cxn ang="0">
                        <a:pos x="245" y="111"/>
                      </a:cxn>
                      <a:cxn ang="0">
                        <a:pos x="284" y="106"/>
                      </a:cxn>
                      <a:cxn ang="0">
                        <a:pos x="326" y="95"/>
                      </a:cxn>
                      <a:cxn ang="0">
                        <a:pos x="367" y="75"/>
                      </a:cxn>
                      <a:cxn ang="0">
                        <a:pos x="411" y="47"/>
                      </a:cxn>
                      <a:cxn ang="0">
                        <a:pos x="455" y="8"/>
                      </a:cxn>
                    </a:cxnLst>
                    <a:rect l="0" t="0" r="r" b="b"/>
                    <a:pathLst>
                      <a:path w="455" h="111">
                        <a:moveTo>
                          <a:pt x="455" y="8"/>
                        </a:moveTo>
                        <a:lnTo>
                          <a:pt x="453" y="10"/>
                        </a:lnTo>
                        <a:lnTo>
                          <a:pt x="443" y="15"/>
                        </a:lnTo>
                        <a:lnTo>
                          <a:pt x="431" y="23"/>
                        </a:lnTo>
                        <a:lnTo>
                          <a:pt x="413" y="32"/>
                        </a:lnTo>
                        <a:lnTo>
                          <a:pt x="392" y="42"/>
                        </a:lnTo>
                        <a:lnTo>
                          <a:pt x="365" y="52"/>
                        </a:lnTo>
                        <a:lnTo>
                          <a:pt x="336" y="62"/>
                        </a:lnTo>
                        <a:lnTo>
                          <a:pt x="305" y="70"/>
                        </a:lnTo>
                        <a:lnTo>
                          <a:pt x="271" y="77"/>
                        </a:lnTo>
                        <a:lnTo>
                          <a:pt x="235" y="81"/>
                        </a:lnTo>
                        <a:lnTo>
                          <a:pt x="197" y="81"/>
                        </a:lnTo>
                        <a:lnTo>
                          <a:pt x="159" y="76"/>
                        </a:lnTo>
                        <a:lnTo>
                          <a:pt x="118" y="67"/>
                        </a:lnTo>
                        <a:lnTo>
                          <a:pt x="79" y="52"/>
                        </a:lnTo>
                        <a:lnTo>
                          <a:pt x="39" y="29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10" y="10"/>
                        </a:lnTo>
                        <a:lnTo>
                          <a:pt x="22" y="21"/>
                        </a:lnTo>
                        <a:lnTo>
                          <a:pt x="38" y="35"/>
                        </a:lnTo>
                        <a:lnTo>
                          <a:pt x="58" y="50"/>
                        </a:lnTo>
                        <a:lnTo>
                          <a:pt x="82" y="65"/>
                        </a:lnTo>
                        <a:lnTo>
                          <a:pt x="109" y="80"/>
                        </a:lnTo>
                        <a:lnTo>
                          <a:pt x="139" y="92"/>
                        </a:lnTo>
                        <a:lnTo>
                          <a:pt x="173" y="103"/>
                        </a:lnTo>
                        <a:lnTo>
                          <a:pt x="207" y="108"/>
                        </a:lnTo>
                        <a:lnTo>
                          <a:pt x="245" y="111"/>
                        </a:lnTo>
                        <a:lnTo>
                          <a:pt x="284" y="106"/>
                        </a:lnTo>
                        <a:lnTo>
                          <a:pt x="326" y="95"/>
                        </a:lnTo>
                        <a:lnTo>
                          <a:pt x="367" y="75"/>
                        </a:lnTo>
                        <a:lnTo>
                          <a:pt x="411" y="47"/>
                        </a:lnTo>
                        <a:lnTo>
                          <a:pt x="455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02" name="Freeform 51"/>
                  <p:cNvSpPr>
                    <a:spLocks/>
                  </p:cNvSpPr>
                  <p:nvPr/>
                </p:nvSpPr>
                <p:spPr bwMode="auto">
                  <a:xfrm>
                    <a:off x="1658" y="3747"/>
                    <a:ext cx="221" cy="91"/>
                  </a:xfrm>
                  <a:custGeom>
                    <a:avLst/>
                    <a:gdLst/>
                    <a:ahLst/>
                    <a:cxnLst>
                      <a:cxn ang="0">
                        <a:pos x="287" y="12"/>
                      </a:cxn>
                      <a:cxn ang="0">
                        <a:pos x="281" y="20"/>
                      </a:cxn>
                      <a:cxn ang="0">
                        <a:pos x="266" y="31"/>
                      </a:cxn>
                      <a:cxn ang="0">
                        <a:pos x="243" y="45"/>
                      </a:cxn>
                      <a:cxn ang="0">
                        <a:pos x="210" y="56"/>
                      </a:cxn>
                      <a:cxn ang="0">
                        <a:pos x="166" y="59"/>
                      </a:cxn>
                      <a:cxn ang="0">
                        <a:pos x="110" y="53"/>
                      </a:cxn>
                      <a:cxn ang="0">
                        <a:pos x="41" y="35"/>
                      </a:cxn>
                      <a:cxn ang="0">
                        <a:pos x="2" y="20"/>
                      </a:cxn>
                      <a:cxn ang="0">
                        <a:pos x="15" y="26"/>
                      </a:cxn>
                      <a:cxn ang="0">
                        <a:pos x="38" y="37"/>
                      </a:cxn>
                      <a:cxn ang="0">
                        <a:pos x="70" y="51"/>
                      </a:cxn>
                      <a:cxn ang="0">
                        <a:pos x="107" y="65"/>
                      </a:cxn>
                      <a:cxn ang="0">
                        <a:pos x="147" y="77"/>
                      </a:cxn>
                      <a:cxn ang="0">
                        <a:pos x="187" y="87"/>
                      </a:cxn>
                      <a:cxn ang="0">
                        <a:pos x="225" y="90"/>
                      </a:cxn>
                      <a:cxn ang="0">
                        <a:pos x="239" y="90"/>
                      </a:cxn>
                      <a:cxn ang="0">
                        <a:pos x="211" y="97"/>
                      </a:cxn>
                      <a:cxn ang="0">
                        <a:pos x="162" y="100"/>
                      </a:cxn>
                      <a:cxn ang="0">
                        <a:pos x="96" y="91"/>
                      </a:cxn>
                      <a:cxn ang="0">
                        <a:pos x="60" y="80"/>
                      </a:cxn>
                      <a:cxn ang="0">
                        <a:pos x="70" y="87"/>
                      </a:cxn>
                      <a:cxn ang="0">
                        <a:pos x="91" y="98"/>
                      </a:cxn>
                      <a:cxn ang="0">
                        <a:pos x="119" y="110"/>
                      </a:cxn>
                      <a:cxn ang="0">
                        <a:pos x="155" y="120"/>
                      </a:cxn>
                      <a:cxn ang="0">
                        <a:pos x="197" y="126"/>
                      </a:cxn>
                      <a:cxn ang="0">
                        <a:pos x="244" y="122"/>
                      </a:cxn>
                      <a:cxn ang="0">
                        <a:pos x="295" y="109"/>
                      </a:cxn>
                      <a:cxn ang="0">
                        <a:pos x="325" y="90"/>
                      </a:cxn>
                      <a:cxn ang="0">
                        <a:pos x="342" y="56"/>
                      </a:cxn>
                      <a:cxn ang="0">
                        <a:pos x="351" y="16"/>
                      </a:cxn>
                      <a:cxn ang="0">
                        <a:pos x="324" y="0"/>
                      </a:cxn>
                    </a:cxnLst>
                    <a:rect l="0" t="0" r="r" b="b"/>
                    <a:pathLst>
                      <a:path w="351" h="126">
                        <a:moveTo>
                          <a:pt x="288" y="11"/>
                        </a:moveTo>
                        <a:lnTo>
                          <a:pt x="287" y="12"/>
                        </a:lnTo>
                        <a:lnTo>
                          <a:pt x="285" y="15"/>
                        </a:lnTo>
                        <a:lnTo>
                          <a:pt x="281" y="20"/>
                        </a:lnTo>
                        <a:lnTo>
                          <a:pt x="274" y="26"/>
                        </a:lnTo>
                        <a:lnTo>
                          <a:pt x="266" y="31"/>
                        </a:lnTo>
                        <a:lnTo>
                          <a:pt x="256" y="38"/>
                        </a:lnTo>
                        <a:lnTo>
                          <a:pt x="243" y="45"/>
                        </a:lnTo>
                        <a:lnTo>
                          <a:pt x="228" y="51"/>
                        </a:lnTo>
                        <a:lnTo>
                          <a:pt x="210" y="56"/>
                        </a:lnTo>
                        <a:lnTo>
                          <a:pt x="189" y="58"/>
                        </a:lnTo>
                        <a:lnTo>
                          <a:pt x="166" y="59"/>
                        </a:lnTo>
                        <a:lnTo>
                          <a:pt x="140" y="58"/>
                        </a:lnTo>
                        <a:lnTo>
                          <a:pt x="110" y="53"/>
                        </a:lnTo>
                        <a:lnTo>
                          <a:pt x="76" y="46"/>
                        </a:lnTo>
                        <a:lnTo>
                          <a:pt x="41" y="35"/>
                        </a:lnTo>
                        <a:lnTo>
                          <a:pt x="0" y="19"/>
                        </a:lnTo>
                        <a:lnTo>
                          <a:pt x="2" y="20"/>
                        </a:lnTo>
                        <a:lnTo>
                          <a:pt x="7" y="22"/>
                        </a:lnTo>
                        <a:lnTo>
                          <a:pt x="15" y="26"/>
                        </a:lnTo>
                        <a:lnTo>
                          <a:pt x="26" y="31"/>
                        </a:lnTo>
                        <a:lnTo>
                          <a:pt x="38" y="37"/>
                        </a:lnTo>
                        <a:lnTo>
                          <a:pt x="53" y="44"/>
                        </a:lnTo>
                        <a:lnTo>
                          <a:pt x="70" y="51"/>
                        </a:lnTo>
                        <a:lnTo>
                          <a:pt x="88" y="58"/>
                        </a:lnTo>
                        <a:lnTo>
                          <a:pt x="107" y="65"/>
                        </a:lnTo>
                        <a:lnTo>
                          <a:pt x="127" y="72"/>
                        </a:lnTo>
                        <a:lnTo>
                          <a:pt x="147" y="77"/>
                        </a:lnTo>
                        <a:lnTo>
                          <a:pt x="167" y="83"/>
                        </a:lnTo>
                        <a:lnTo>
                          <a:pt x="187" y="87"/>
                        </a:lnTo>
                        <a:lnTo>
                          <a:pt x="206" y="89"/>
                        </a:lnTo>
                        <a:lnTo>
                          <a:pt x="225" y="90"/>
                        </a:lnTo>
                        <a:lnTo>
                          <a:pt x="242" y="89"/>
                        </a:lnTo>
                        <a:lnTo>
                          <a:pt x="239" y="90"/>
                        </a:lnTo>
                        <a:lnTo>
                          <a:pt x="228" y="94"/>
                        </a:lnTo>
                        <a:lnTo>
                          <a:pt x="211" y="97"/>
                        </a:lnTo>
                        <a:lnTo>
                          <a:pt x="189" y="99"/>
                        </a:lnTo>
                        <a:lnTo>
                          <a:pt x="162" y="100"/>
                        </a:lnTo>
                        <a:lnTo>
                          <a:pt x="130" y="98"/>
                        </a:lnTo>
                        <a:lnTo>
                          <a:pt x="96" y="91"/>
                        </a:lnTo>
                        <a:lnTo>
                          <a:pt x="59" y="79"/>
                        </a:lnTo>
                        <a:lnTo>
                          <a:pt x="60" y="80"/>
                        </a:lnTo>
                        <a:lnTo>
                          <a:pt x="65" y="82"/>
                        </a:lnTo>
                        <a:lnTo>
                          <a:pt x="70" y="87"/>
                        </a:lnTo>
                        <a:lnTo>
                          <a:pt x="80" y="92"/>
                        </a:lnTo>
                        <a:lnTo>
                          <a:pt x="91" y="98"/>
                        </a:lnTo>
                        <a:lnTo>
                          <a:pt x="104" y="104"/>
                        </a:lnTo>
                        <a:lnTo>
                          <a:pt x="119" y="110"/>
                        </a:lnTo>
                        <a:lnTo>
                          <a:pt x="136" y="115"/>
                        </a:lnTo>
                        <a:lnTo>
                          <a:pt x="155" y="120"/>
                        </a:lnTo>
                        <a:lnTo>
                          <a:pt x="175" y="123"/>
                        </a:lnTo>
                        <a:lnTo>
                          <a:pt x="197" y="126"/>
                        </a:lnTo>
                        <a:lnTo>
                          <a:pt x="220" y="125"/>
                        </a:lnTo>
                        <a:lnTo>
                          <a:pt x="244" y="122"/>
                        </a:lnTo>
                        <a:lnTo>
                          <a:pt x="269" y="117"/>
                        </a:lnTo>
                        <a:lnTo>
                          <a:pt x="295" y="109"/>
                        </a:lnTo>
                        <a:lnTo>
                          <a:pt x="322" y="96"/>
                        </a:lnTo>
                        <a:lnTo>
                          <a:pt x="325" y="90"/>
                        </a:lnTo>
                        <a:lnTo>
                          <a:pt x="333" y="75"/>
                        </a:lnTo>
                        <a:lnTo>
                          <a:pt x="342" y="56"/>
                        </a:lnTo>
                        <a:lnTo>
                          <a:pt x="349" y="35"/>
                        </a:lnTo>
                        <a:lnTo>
                          <a:pt x="351" y="16"/>
                        </a:lnTo>
                        <a:lnTo>
                          <a:pt x="344" y="3"/>
                        </a:lnTo>
                        <a:lnTo>
                          <a:pt x="324" y="0"/>
                        </a:lnTo>
                        <a:lnTo>
                          <a:pt x="288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93" name="Group 52"/>
                <p:cNvGrpSpPr>
                  <a:grpSpLocks/>
                </p:cNvGrpSpPr>
                <p:nvPr/>
              </p:nvGrpSpPr>
              <p:grpSpPr bwMode="auto">
                <a:xfrm>
                  <a:off x="1392" y="3312"/>
                  <a:ext cx="829" cy="321"/>
                  <a:chOff x="1344" y="3333"/>
                  <a:chExt cx="829" cy="321"/>
                </a:xfrm>
              </p:grpSpPr>
              <p:sp>
                <p:nvSpPr>
                  <p:cNvPr id="194" name="Freeform 53"/>
                  <p:cNvSpPr>
                    <a:spLocks/>
                  </p:cNvSpPr>
                  <p:nvPr/>
                </p:nvSpPr>
                <p:spPr bwMode="auto">
                  <a:xfrm>
                    <a:off x="1344" y="3333"/>
                    <a:ext cx="357" cy="304"/>
                  </a:xfrm>
                  <a:custGeom>
                    <a:avLst/>
                    <a:gdLst/>
                    <a:ahLst/>
                    <a:cxnLst>
                      <a:cxn ang="0">
                        <a:pos x="546" y="126"/>
                      </a:cxn>
                      <a:cxn ang="0">
                        <a:pos x="541" y="123"/>
                      </a:cxn>
                      <a:cxn ang="0">
                        <a:pos x="528" y="116"/>
                      </a:cxn>
                      <a:cxn ang="0">
                        <a:pos x="508" y="106"/>
                      </a:cxn>
                      <a:cxn ang="0">
                        <a:pos x="480" y="93"/>
                      </a:cxn>
                      <a:cxn ang="0">
                        <a:pos x="447" y="80"/>
                      </a:cxn>
                      <a:cxn ang="0">
                        <a:pos x="410" y="63"/>
                      </a:cxn>
                      <a:cxn ang="0">
                        <a:pos x="368" y="48"/>
                      </a:cxn>
                      <a:cxn ang="0">
                        <a:pos x="326" y="33"/>
                      </a:cxn>
                      <a:cxn ang="0">
                        <a:pos x="280" y="21"/>
                      </a:cxn>
                      <a:cxn ang="0">
                        <a:pos x="233" y="10"/>
                      </a:cxn>
                      <a:cxn ang="0">
                        <a:pos x="189" y="4"/>
                      </a:cxn>
                      <a:cxn ang="0">
                        <a:pos x="145" y="0"/>
                      </a:cxn>
                      <a:cxn ang="0">
                        <a:pos x="102" y="2"/>
                      </a:cxn>
                      <a:cxn ang="0">
                        <a:pos x="64" y="10"/>
                      </a:cxn>
                      <a:cxn ang="0">
                        <a:pos x="29" y="25"/>
                      </a:cxn>
                      <a:cxn ang="0">
                        <a:pos x="1" y="47"/>
                      </a:cxn>
                      <a:cxn ang="0">
                        <a:pos x="1" y="52"/>
                      </a:cxn>
                      <a:cxn ang="0">
                        <a:pos x="0" y="63"/>
                      </a:cxn>
                      <a:cxn ang="0">
                        <a:pos x="1" y="83"/>
                      </a:cxn>
                      <a:cxn ang="0">
                        <a:pos x="2" y="107"/>
                      </a:cxn>
                      <a:cxn ang="0">
                        <a:pos x="5" y="136"/>
                      </a:cxn>
                      <a:cxn ang="0">
                        <a:pos x="10" y="168"/>
                      </a:cxn>
                      <a:cxn ang="0">
                        <a:pos x="19" y="202"/>
                      </a:cxn>
                      <a:cxn ang="0">
                        <a:pos x="32" y="236"/>
                      </a:cxn>
                      <a:cxn ang="0">
                        <a:pos x="48" y="272"/>
                      </a:cxn>
                      <a:cxn ang="0">
                        <a:pos x="70" y="305"/>
                      </a:cxn>
                      <a:cxn ang="0">
                        <a:pos x="96" y="336"/>
                      </a:cxn>
                      <a:cxn ang="0">
                        <a:pos x="130" y="363"/>
                      </a:cxn>
                      <a:cxn ang="0">
                        <a:pos x="170" y="386"/>
                      </a:cxn>
                      <a:cxn ang="0">
                        <a:pos x="218" y="402"/>
                      </a:cxn>
                      <a:cxn ang="0">
                        <a:pos x="274" y="411"/>
                      </a:cxn>
                      <a:cxn ang="0">
                        <a:pos x="338" y="412"/>
                      </a:cxn>
                      <a:cxn ang="0">
                        <a:pos x="341" y="412"/>
                      </a:cxn>
                      <a:cxn ang="0">
                        <a:pos x="345" y="411"/>
                      </a:cxn>
                      <a:cxn ang="0">
                        <a:pos x="352" y="411"/>
                      </a:cxn>
                      <a:cxn ang="0">
                        <a:pos x="363" y="409"/>
                      </a:cxn>
                      <a:cxn ang="0">
                        <a:pos x="375" y="407"/>
                      </a:cxn>
                      <a:cxn ang="0">
                        <a:pos x="389" y="402"/>
                      </a:cxn>
                      <a:cxn ang="0">
                        <a:pos x="404" y="397"/>
                      </a:cxn>
                      <a:cxn ang="0">
                        <a:pos x="420" y="391"/>
                      </a:cxn>
                      <a:cxn ang="0">
                        <a:pos x="436" y="383"/>
                      </a:cxn>
                      <a:cxn ang="0">
                        <a:pos x="452" y="373"/>
                      </a:cxn>
                      <a:cxn ang="0">
                        <a:pos x="469" y="362"/>
                      </a:cxn>
                      <a:cxn ang="0">
                        <a:pos x="484" y="347"/>
                      </a:cxn>
                      <a:cxn ang="0">
                        <a:pos x="497" y="331"/>
                      </a:cxn>
                      <a:cxn ang="0">
                        <a:pos x="510" y="312"/>
                      </a:cxn>
                      <a:cxn ang="0">
                        <a:pos x="522" y="290"/>
                      </a:cxn>
                      <a:cxn ang="0">
                        <a:pos x="530" y="266"/>
                      </a:cxn>
                      <a:cxn ang="0">
                        <a:pos x="532" y="263"/>
                      </a:cxn>
                      <a:cxn ang="0">
                        <a:pos x="540" y="251"/>
                      </a:cxn>
                      <a:cxn ang="0">
                        <a:pos x="549" y="236"/>
                      </a:cxn>
                      <a:cxn ang="0">
                        <a:pos x="557" y="215"/>
                      </a:cxn>
                      <a:cxn ang="0">
                        <a:pos x="564" y="194"/>
                      </a:cxn>
                      <a:cxn ang="0">
                        <a:pos x="565" y="169"/>
                      </a:cxn>
                      <a:cxn ang="0">
                        <a:pos x="561" y="146"/>
                      </a:cxn>
                      <a:cxn ang="0">
                        <a:pos x="546" y="126"/>
                      </a:cxn>
                    </a:cxnLst>
                    <a:rect l="0" t="0" r="r" b="b"/>
                    <a:pathLst>
                      <a:path w="565" h="412">
                        <a:moveTo>
                          <a:pt x="546" y="126"/>
                        </a:moveTo>
                        <a:lnTo>
                          <a:pt x="541" y="123"/>
                        </a:lnTo>
                        <a:lnTo>
                          <a:pt x="528" y="116"/>
                        </a:lnTo>
                        <a:lnTo>
                          <a:pt x="508" y="106"/>
                        </a:lnTo>
                        <a:lnTo>
                          <a:pt x="480" y="93"/>
                        </a:lnTo>
                        <a:lnTo>
                          <a:pt x="447" y="80"/>
                        </a:lnTo>
                        <a:lnTo>
                          <a:pt x="410" y="63"/>
                        </a:lnTo>
                        <a:lnTo>
                          <a:pt x="368" y="48"/>
                        </a:lnTo>
                        <a:lnTo>
                          <a:pt x="326" y="33"/>
                        </a:lnTo>
                        <a:lnTo>
                          <a:pt x="280" y="21"/>
                        </a:lnTo>
                        <a:lnTo>
                          <a:pt x="233" y="10"/>
                        </a:lnTo>
                        <a:lnTo>
                          <a:pt x="189" y="4"/>
                        </a:lnTo>
                        <a:lnTo>
                          <a:pt x="145" y="0"/>
                        </a:lnTo>
                        <a:lnTo>
                          <a:pt x="102" y="2"/>
                        </a:lnTo>
                        <a:lnTo>
                          <a:pt x="64" y="10"/>
                        </a:lnTo>
                        <a:lnTo>
                          <a:pt x="29" y="25"/>
                        </a:lnTo>
                        <a:lnTo>
                          <a:pt x="1" y="47"/>
                        </a:lnTo>
                        <a:lnTo>
                          <a:pt x="1" y="52"/>
                        </a:lnTo>
                        <a:lnTo>
                          <a:pt x="0" y="63"/>
                        </a:lnTo>
                        <a:lnTo>
                          <a:pt x="1" y="83"/>
                        </a:lnTo>
                        <a:lnTo>
                          <a:pt x="2" y="107"/>
                        </a:lnTo>
                        <a:lnTo>
                          <a:pt x="5" y="136"/>
                        </a:lnTo>
                        <a:lnTo>
                          <a:pt x="10" y="168"/>
                        </a:lnTo>
                        <a:lnTo>
                          <a:pt x="19" y="202"/>
                        </a:lnTo>
                        <a:lnTo>
                          <a:pt x="32" y="236"/>
                        </a:lnTo>
                        <a:lnTo>
                          <a:pt x="48" y="272"/>
                        </a:lnTo>
                        <a:lnTo>
                          <a:pt x="70" y="305"/>
                        </a:lnTo>
                        <a:lnTo>
                          <a:pt x="96" y="336"/>
                        </a:lnTo>
                        <a:lnTo>
                          <a:pt x="130" y="363"/>
                        </a:lnTo>
                        <a:lnTo>
                          <a:pt x="170" y="386"/>
                        </a:lnTo>
                        <a:lnTo>
                          <a:pt x="218" y="402"/>
                        </a:lnTo>
                        <a:lnTo>
                          <a:pt x="274" y="411"/>
                        </a:lnTo>
                        <a:lnTo>
                          <a:pt x="338" y="412"/>
                        </a:lnTo>
                        <a:lnTo>
                          <a:pt x="341" y="412"/>
                        </a:lnTo>
                        <a:lnTo>
                          <a:pt x="345" y="411"/>
                        </a:lnTo>
                        <a:lnTo>
                          <a:pt x="352" y="411"/>
                        </a:lnTo>
                        <a:lnTo>
                          <a:pt x="363" y="409"/>
                        </a:lnTo>
                        <a:lnTo>
                          <a:pt x="375" y="407"/>
                        </a:lnTo>
                        <a:lnTo>
                          <a:pt x="389" y="402"/>
                        </a:lnTo>
                        <a:lnTo>
                          <a:pt x="404" y="397"/>
                        </a:lnTo>
                        <a:lnTo>
                          <a:pt x="420" y="391"/>
                        </a:lnTo>
                        <a:lnTo>
                          <a:pt x="436" y="383"/>
                        </a:lnTo>
                        <a:lnTo>
                          <a:pt x="452" y="373"/>
                        </a:lnTo>
                        <a:lnTo>
                          <a:pt x="469" y="362"/>
                        </a:lnTo>
                        <a:lnTo>
                          <a:pt x="484" y="347"/>
                        </a:lnTo>
                        <a:lnTo>
                          <a:pt x="497" y="331"/>
                        </a:lnTo>
                        <a:lnTo>
                          <a:pt x="510" y="312"/>
                        </a:lnTo>
                        <a:lnTo>
                          <a:pt x="522" y="290"/>
                        </a:lnTo>
                        <a:lnTo>
                          <a:pt x="530" y="266"/>
                        </a:lnTo>
                        <a:lnTo>
                          <a:pt x="532" y="263"/>
                        </a:lnTo>
                        <a:lnTo>
                          <a:pt x="540" y="251"/>
                        </a:lnTo>
                        <a:lnTo>
                          <a:pt x="549" y="236"/>
                        </a:lnTo>
                        <a:lnTo>
                          <a:pt x="557" y="215"/>
                        </a:lnTo>
                        <a:lnTo>
                          <a:pt x="564" y="194"/>
                        </a:lnTo>
                        <a:lnTo>
                          <a:pt x="565" y="169"/>
                        </a:lnTo>
                        <a:lnTo>
                          <a:pt x="561" y="146"/>
                        </a:lnTo>
                        <a:lnTo>
                          <a:pt x="546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95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1383" y="3364"/>
                    <a:ext cx="790" cy="290"/>
                    <a:chOff x="1383" y="3364"/>
                    <a:chExt cx="790" cy="290"/>
                  </a:xfrm>
                </p:grpSpPr>
                <p:sp>
                  <p:nvSpPr>
                    <p:cNvPr id="197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1793" y="3364"/>
                      <a:ext cx="380" cy="290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90"/>
                        </a:cxn>
                        <a:cxn ang="0">
                          <a:pos x="5" y="87"/>
                        </a:cxn>
                        <a:cxn ang="0">
                          <a:pos x="17" y="83"/>
                        </a:cxn>
                        <a:cxn ang="0">
                          <a:pos x="35" y="75"/>
                        </a:cxn>
                        <a:cxn ang="0">
                          <a:pos x="60" y="64"/>
                        </a:cxn>
                        <a:cxn ang="0">
                          <a:pos x="90" y="54"/>
                        </a:cxn>
                        <a:cxn ang="0">
                          <a:pos x="124" y="42"/>
                        </a:cxn>
                        <a:cxn ang="0">
                          <a:pos x="163" y="31"/>
                        </a:cxn>
                        <a:cxn ang="0">
                          <a:pos x="206" y="19"/>
                        </a:cxn>
                        <a:cxn ang="0">
                          <a:pos x="251" y="11"/>
                        </a:cxn>
                        <a:cxn ang="0">
                          <a:pos x="299" y="4"/>
                        </a:cxn>
                        <a:cxn ang="0">
                          <a:pos x="349" y="0"/>
                        </a:cxn>
                        <a:cxn ang="0">
                          <a:pos x="400" y="0"/>
                        </a:cxn>
                        <a:cxn ang="0">
                          <a:pos x="450" y="4"/>
                        </a:cxn>
                        <a:cxn ang="0">
                          <a:pos x="501" y="13"/>
                        </a:cxn>
                        <a:cxn ang="0">
                          <a:pos x="552" y="28"/>
                        </a:cxn>
                        <a:cxn ang="0">
                          <a:pos x="600" y="50"/>
                        </a:cxn>
                        <a:cxn ang="0">
                          <a:pos x="600" y="55"/>
                        </a:cxn>
                        <a:cxn ang="0">
                          <a:pos x="599" y="66"/>
                        </a:cxn>
                        <a:cxn ang="0">
                          <a:pos x="597" y="86"/>
                        </a:cxn>
                        <a:cxn ang="0">
                          <a:pos x="593" y="110"/>
                        </a:cxn>
                        <a:cxn ang="0">
                          <a:pos x="587" y="139"/>
                        </a:cxn>
                        <a:cxn ang="0">
                          <a:pos x="578" y="171"/>
                        </a:cxn>
                        <a:cxn ang="0">
                          <a:pos x="565" y="205"/>
                        </a:cxn>
                        <a:cxn ang="0">
                          <a:pos x="549" y="238"/>
                        </a:cxn>
                        <a:cxn ang="0">
                          <a:pos x="529" y="273"/>
                        </a:cxn>
                        <a:cxn ang="0">
                          <a:pos x="502" y="304"/>
                        </a:cxn>
                        <a:cxn ang="0">
                          <a:pos x="471" y="333"/>
                        </a:cxn>
                        <a:cxn ang="0">
                          <a:pos x="432" y="358"/>
                        </a:cxn>
                        <a:cxn ang="0">
                          <a:pos x="387" y="376"/>
                        </a:cxn>
                        <a:cxn ang="0">
                          <a:pos x="335" y="389"/>
                        </a:cxn>
                        <a:cxn ang="0">
                          <a:pos x="275" y="394"/>
                        </a:cxn>
                        <a:cxn ang="0">
                          <a:pos x="206" y="389"/>
                        </a:cxn>
                        <a:cxn ang="0">
                          <a:pos x="204" y="389"/>
                        </a:cxn>
                        <a:cxn ang="0">
                          <a:pos x="199" y="388"/>
                        </a:cxn>
                        <a:cxn ang="0">
                          <a:pos x="191" y="386"/>
                        </a:cxn>
                        <a:cxn ang="0">
                          <a:pos x="181" y="383"/>
                        </a:cxn>
                        <a:cxn ang="0">
                          <a:pos x="168" y="380"/>
                        </a:cxn>
                        <a:cxn ang="0">
                          <a:pos x="153" y="374"/>
                        </a:cxn>
                        <a:cxn ang="0">
                          <a:pos x="138" y="368"/>
                        </a:cxn>
                        <a:cxn ang="0">
                          <a:pos x="122" y="360"/>
                        </a:cxn>
                        <a:cxn ang="0">
                          <a:pos x="106" y="350"/>
                        </a:cxn>
                        <a:cxn ang="0">
                          <a:pos x="88" y="338"/>
                        </a:cxn>
                        <a:cxn ang="0">
                          <a:pos x="73" y="326"/>
                        </a:cxn>
                        <a:cxn ang="0">
                          <a:pos x="58" y="310"/>
                        </a:cxn>
                        <a:cxn ang="0">
                          <a:pos x="45" y="292"/>
                        </a:cxn>
                        <a:cxn ang="0">
                          <a:pos x="33" y="272"/>
                        </a:cxn>
                        <a:cxn ang="0">
                          <a:pos x="24" y="250"/>
                        </a:cxn>
                        <a:cxn ang="0">
                          <a:pos x="17" y="224"/>
                        </a:cxn>
                        <a:cxn ang="0">
                          <a:pos x="14" y="205"/>
                        </a:cxn>
                        <a:cxn ang="0">
                          <a:pos x="5" y="160"/>
                        </a:cxn>
                        <a:cxn ang="0">
                          <a:pos x="0" y="114"/>
                        </a:cxn>
                        <a:cxn ang="0">
                          <a:pos x="2" y="90"/>
                        </a:cxn>
                      </a:cxnLst>
                      <a:rect l="0" t="0" r="r" b="b"/>
                      <a:pathLst>
                        <a:path w="600" h="394">
                          <a:moveTo>
                            <a:pt x="2" y="90"/>
                          </a:moveTo>
                          <a:lnTo>
                            <a:pt x="5" y="87"/>
                          </a:lnTo>
                          <a:lnTo>
                            <a:pt x="17" y="83"/>
                          </a:lnTo>
                          <a:lnTo>
                            <a:pt x="35" y="75"/>
                          </a:lnTo>
                          <a:lnTo>
                            <a:pt x="60" y="64"/>
                          </a:lnTo>
                          <a:lnTo>
                            <a:pt x="90" y="54"/>
                          </a:lnTo>
                          <a:lnTo>
                            <a:pt x="124" y="42"/>
                          </a:lnTo>
                          <a:lnTo>
                            <a:pt x="163" y="31"/>
                          </a:lnTo>
                          <a:lnTo>
                            <a:pt x="206" y="19"/>
                          </a:lnTo>
                          <a:lnTo>
                            <a:pt x="251" y="11"/>
                          </a:lnTo>
                          <a:lnTo>
                            <a:pt x="299" y="4"/>
                          </a:lnTo>
                          <a:lnTo>
                            <a:pt x="349" y="0"/>
                          </a:lnTo>
                          <a:lnTo>
                            <a:pt x="400" y="0"/>
                          </a:lnTo>
                          <a:lnTo>
                            <a:pt x="450" y="4"/>
                          </a:lnTo>
                          <a:lnTo>
                            <a:pt x="501" y="13"/>
                          </a:lnTo>
                          <a:lnTo>
                            <a:pt x="552" y="28"/>
                          </a:lnTo>
                          <a:lnTo>
                            <a:pt x="600" y="50"/>
                          </a:lnTo>
                          <a:lnTo>
                            <a:pt x="600" y="55"/>
                          </a:lnTo>
                          <a:lnTo>
                            <a:pt x="599" y="66"/>
                          </a:lnTo>
                          <a:lnTo>
                            <a:pt x="597" y="86"/>
                          </a:lnTo>
                          <a:lnTo>
                            <a:pt x="593" y="110"/>
                          </a:lnTo>
                          <a:lnTo>
                            <a:pt x="587" y="139"/>
                          </a:lnTo>
                          <a:lnTo>
                            <a:pt x="578" y="171"/>
                          </a:lnTo>
                          <a:lnTo>
                            <a:pt x="565" y="205"/>
                          </a:lnTo>
                          <a:lnTo>
                            <a:pt x="549" y="238"/>
                          </a:lnTo>
                          <a:lnTo>
                            <a:pt x="529" y="273"/>
                          </a:lnTo>
                          <a:lnTo>
                            <a:pt x="502" y="304"/>
                          </a:lnTo>
                          <a:lnTo>
                            <a:pt x="471" y="333"/>
                          </a:lnTo>
                          <a:lnTo>
                            <a:pt x="432" y="358"/>
                          </a:lnTo>
                          <a:lnTo>
                            <a:pt x="387" y="376"/>
                          </a:lnTo>
                          <a:lnTo>
                            <a:pt x="335" y="389"/>
                          </a:lnTo>
                          <a:lnTo>
                            <a:pt x="275" y="394"/>
                          </a:lnTo>
                          <a:lnTo>
                            <a:pt x="206" y="389"/>
                          </a:lnTo>
                          <a:lnTo>
                            <a:pt x="204" y="389"/>
                          </a:lnTo>
                          <a:lnTo>
                            <a:pt x="199" y="388"/>
                          </a:lnTo>
                          <a:lnTo>
                            <a:pt x="191" y="386"/>
                          </a:lnTo>
                          <a:lnTo>
                            <a:pt x="181" y="383"/>
                          </a:lnTo>
                          <a:lnTo>
                            <a:pt x="168" y="380"/>
                          </a:lnTo>
                          <a:lnTo>
                            <a:pt x="153" y="374"/>
                          </a:lnTo>
                          <a:lnTo>
                            <a:pt x="138" y="368"/>
                          </a:lnTo>
                          <a:lnTo>
                            <a:pt x="122" y="360"/>
                          </a:lnTo>
                          <a:lnTo>
                            <a:pt x="106" y="350"/>
                          </a:lnTo>
                          <a:lnTo>
                            <a:pt x="88" y="338"/>
                          </a:lnTo>
                          <a:lnTo>
                            <a:pt x="73" y="326"/>
                          </a:lnTo>
                          <a:lnTo>
                            <a:pt x="58" y="310"/>
                          </a:lnTo>
                          <a:lnTo>
                            <a:pt x="45" y="292"/>
                          </a:lnTo>
                          <a:lnTo>
                            <a:pt x="33" y="272"/>
                          </a:lnTo>
                          <a:lnTo>
                            <a:pt x="24" y="250"/>
                          </a:lnTo>
                          <a:lnTo>
                            <a:pt x="17" y="224"/>
                          </a:lnTo>
                          <a:lnTo>
                            <a:pt x="14" y="205"/>
                          </a:lnTo>
                          <a:lnTo>
                            <a:pt x="5" y="160"/>
                          </a:lnTo>
                          <a:lnTo>
                            <a:pt x="0" y="114"/>
                          </a:lnTo>
                          <a:lnTo>
                            <a:pt x="2" y="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8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1654" y="3417"/>
                      <a:ext cx="183" cy="12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55"/>
                        </a:cxn>
                        <a:cxn ang="0">
                          <a:pos x="2" y="153"/>
                        </a:cxn>
                        <a:cxn ang="0">
                          <a:pos x="8" y="150"/>
                        </a:cxn>
                        <a:cxn ang="0">
                          <a:pos x="17" y="147"/>
                        </a:cxn>
                        <a:cxn ang="0">
                          <a:pos x="30" y="141"/>
                        </a:cxn>
                        <a:cxn ang="0">
                          <a:pos x="45" y="135"/>
                        </a:cxn>
                        <a:cxn ang="0">
                          <a:pos x="63" y="129"/>
                        </a:cxn>
                        <a:cxn ang="0">
                          <a:pos x="83" y="124"/>
                        </a:cxn>
                        <a:cxn ang="0">
                          <a:pos x="103" y="119"/>
                        </a:cxn>
                        <a:cxn ang="0">
                          <a:pos x="126" y="115"/>
                        </a:cxn>
                        <a:cxn ang="0">
                          <a:pos x="151" y="114"/>
                        </a:cxn>
                        <a:cxn ang="0">
                          <a:pos x="174" y="114"/>
                        </a:cxn>
                        <a:cxn ang="0">
                          <a:pos x="199" y="118"/>
                        </a:cxn>
                        <a:cxn ang="0">
                          <a:pos x="222" y="124"/>
                        </a:cxn>
                        <a:cxn ang="0">
                          <a:pos x="246" y="134"/>
                        </a:cxn>
                        <a:cxn ang="0">
                          <a:pos x="269" y="148"/>
                        </a:cxn>
                        <a:cxn ang="0">
                          <a:pos x="290" y="166"/>
                        </a:cxn>
                        <a:cxn ang="0">
                          <a:pos x="255" y="44"/>
                        </a:cxn>
                        <a:cxn ang="0">
                          <a:pos x="254" y="43"/>
                        </a:cxn>
                        <a:cxn ang="0">
                          <a:pos x="251" y="41"/>
                        </a:cxn>
                        <a:cxn ang="0">
                          <a:pos x="246" y="37"/>
                        </a:cxn>
                        <a:cxn ang="0">
                          <a:pos x="239" y="33"/>
                        </a:cxn>
                        <a:cxn ang="0">
                          <a:pos x="230" y="27"/>
                        </a:cxn>
                        <a:cxn ang="0">
                          <a:pos x="220" y="21"/>
                        </a:cxn>
                        <a:cxn ang="0">
                          <a:pos x="207" y="15"/>
                        </a:cxn>
                        <a:cxn ang="0">
                          <a:pos x="194" y="11"/>
                        </a:cxn>
                        <a:cxn ang="0">
                          <a:pos x="179" y="6"/>
                        </a:cxn>
                        <a:cxn ang="0">
                          <a:pos x="162" y="3"/>
                        </a:cxn>
                        <a:cxn ang="0">
                          <a:pos x="145" y="0"/>
                        </a:cxn>
                        <a:cxn ang="0">
                          <a:pos x="126" y="0"/>
                        </a:cxn>
                        <a:cxn ang="0">
                          <a:pos x="107" y="1"/>
                        </a:cxn>
                        <a:cxn ang="0">
                          <a:pos x="86" y="6"/>
                        </a:cxn>
                        <a:cxn ang="0">
                          <a:pos x="65" y="13"/>
                        </a:cxn>
                        <a:cxn ang="0">
                          <a:pos x="43" y="22"/>
                        </a:cxn>
                        <a:cxn ang="0">
                          <a:pos x="0" y="155"/>
                        </a:cxn>
                      </a:cxnLst>
                      <a:rect l="0" t="0" r="r" b="b"/>
                      <a:pathLst>
                        <a:path w="290" h="166">
                          <a:moveTo>
                            <a:pt x="0" y="155"/>
                          </a:moveTo>
                          <a:lnTo>
                            <a:pt x="2" y="153"/>
                          </a:lnTo>
                          <a:lnTo>
                            <a:pt x="8" y="150"/>
                          </a:lnTo>
                          <a:lnTo>
                            <a:pt x="17" y="147"/>
                          </a:lnTo>
                          <a:lnTo>
                            <a:pt x="30" y="141"/>
                          </a:lnTo>
                          <a:lnTo>
                            <a:pt x="45" y="135"/>
                          </a:lnTo>
                          <a:lnTo>
                            <a:pt x="63" y="129"/>
                          </a:lnTo>
                          <a:lnTo>
                            <a:pt x="83" y="124"/>
                          </a:lnTo>
                          <a:lnTo>
                            <a:pt x="103" y="119"/>
                          </a:lnTo>
                          <a:lnTo>
                            <a:pt x="126" y="115"/>
                          </a:lnTo>
                          <a:lnTo>
                            <a:pt x="151" y="114"/>
                          </a:lnTo>
                          <a:lnTo>
                            <a:pt x="174" y="114"/>
                          </a:lnTo>
                          <a:lnTo>
                            <a:pt x="199" y="118"/>
                          </a:lnTo>
                          <a:lnTo>
                            <a:pt x="222" y="124"/>
                          </a:lnTo>
                          <a:lnTo>
                            <a:pt x="246" y="134"/>
                          </a:lnTo>
                          <a:lnTo>
                            <a:pt x="269" y="148"/>
                          </a:lnTo>
                          <a:lnTo>
                            <a:pt x="290" y="166"/>
                          </a:lnTo>
                          <a:lnTo>
                            <a:pt x="255" y="44"/>
                          </a:lnTo>
                          <a:lnTo>
                            <a:pt x="254" y="43"/>
                          </a:lnTo>
                          <a:lnTo>
                            <a:pt x="251" y="41"/>
                          </a:lnTo>
                          <a:lnTo>
                            <a:pt x="246" y="37"/>
                          </a:lnTo>
                          <a:lnTo>
                            <a:pt x="239" y="33"/>
                          </a:lnTo>
                          <a:lnTo>
                            <a:pt x="230" y="27"/>
                          </a:lnTo>
                          <a:lnTo>
                            <a:pt x="220" y="21"/>
                          </a:lnTo>
                          <a:lnTo>
                            <a:pt x="207" y="15"/>
                          </a:lnTo>
                          <a:lnTo>
                            <a:pt x="194" y="11"/>
                          </a:lnTo>
                          <a:lnTo>
                            <a:pt x="179" y="6"/>
                          </a:lnTo>
                          <a:lnTo>
                            <a:pt x="162" y="3"/>
                          </a:lnTo>
                          <a:lnTo>
                            <a:pt x="145" y="0"/>
                          </a:lnTo>
                          <a:lnTo>
                            <a:pt x="126" y="0"/>
                          </a:lnTo>
                          <a:lnTo>
                            <a:pt x="107" y="1"/>
                          </a:lnTo>
                          <a:lnTo>
                            <a:pt x="86" y="6"/>
                          </a:lnTo>
                          <a:lnTo>
                            <a:pt x="65" y="13"/>
                          </a:lnTo>
                          <a:lnTo>
                            <a:pt x="43" y="22"/>
                          </a:lnTo>
                          <a:lnTo>
                            <a:pt x="0" y="1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9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1383" y="3369"/>
                      <a:ext cx="236" cy="219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12"/>
                        </a:cxn>
                        <a:cxn ang="0">
                          <a:pos x="42" y="4"/>
                        </a:cxn>
                        <a:cxn ang="0">
                          <a:pos x="106" y="0"/>
                        </a:cxn>
                        <a:cxn ang="0">
                          <a:pos x="191" y="13"/>
                        </a:cxn>
                        <a:cxn ang="0">
                          <a:pos x="296" y="52"/>
                        </a:cxn>
                        <a:cxn ang="0">
                          <a:pos x="373" y="97"/>
                        </a:cxn>
                        <a:cxn ang="0">
                          <a:pos x="352" y="87"/>
                        </a:cxn>
                        <a:cxn ang="0">
                          <a:pos x="312" y="68"/>
                        </a:cxn>
                        <a:cxn ang="0">
                          <a:pos x="255" y="49"/>
                        </a:cxn>
                        <a:cxn ang="0">
                          <a:pos x="190" y="38"/>
                        </a:cxn>
                        <a:cxn ang="0">
                          <a:pos x="118" y="41"/>
                        </a:cxn>
                        <a:cxn ang="0">
                          <a:pos x="133" y="43"/>
                        </a:cxn>
                        <a:cxn ang="0">
                          <a:pos x="172" y="51"/>
                        </a:cxn>
                        <a:cxn ang="0">
                          <a:pos x="227" y="66"/>
                        </a:cxn>
                        <a:cxn ang="0">
                          <a:pos x="289" y="93"/>
                        </a:cxn>
                        <a:cxn ang="0">
                          <a:pos x="349" y="129"/>
                        </a:cxn>
                        <a:cxn ang="0">
                          <a:pos x="363" y="143"/>
                        </a:cxn>
                        <a:cxn ang="0">
                          <a:pos x="341" y="133"/>
                        </a:cxn>
                        <a:cxn ang="0">
                          <a:pos x="306" y="118"/>
                        </a:cxn>
                        <a:cxn ang="0">
                          <a:pos x="261" y="103"/>
                        </a:cxn>
                        <a:cxn ang="0">
                          <a:pos x="210" y="94"/>
                        </a:cxn>
                        <a:cxn ang="0">
                          <a:pos x="182" y="95"/>
                        </a:cxn>
                        <a:cxn ang="0">
                          <a:pos x="247" y="128"/>
                        </a:cxn>
                        <a:cxn ang="0">
                          <a:pos x="331" y="182"/>
                        </a:cxn>
                        <a:cxn ang="0">
                          <a:pos x="335" y="195"/>
                        </a:cxn>
                        <a:cxn ang="0">
                          <a:pos x="267" y="169"/>
                        </a:cxn>
                        <a:cxn ang="0">
                          <a:pos x="183" y="150"/>
                        </a:cxn>
                        <a:cxn ang="0">
                          <a:pos x="216" y="169"/>
                        </a:cxn>
                        <a:cxn ang="0">
                          <a:pos x="283" y="207"/>
                        </a:cxn>
                        <a:cxn ang="0">
                          <a:pos x="316" y="232"/>
                        </a:cxn>
                        <a:cxn ang="0">
                          <a:pos x="266" y="217"/>
                        </a:cxn>
                        <a:cxn ang="0">
                          <a:pos x="199" y="203"/>
                        </a:cxn>
                        <a:cxn ang="0">
                          <a:pos x="189" y="207"/>
                        </a:cxn>
                        <a:cxn ang="0">
                          <a:pos x="216" y="229"/>
                        </a:cxn>
                        <a:cxn ang="0">
                          <a:pos x="263" y="268"/>
                        </a:cxn>
                        <a:cxn ang="0">
                          <a:pos x="250" y="262"/>
                        </a:cxn>
                        <a:cxn ang="0">
                          <a:pos x="215" y="252"/>
                        </a:cxn>
                        <a:cxn ang="0">
                          <a:pos x="189" y="248"/>
                        </a:cxn>
                        <a:cxn ang="0">
                          <a:pos x="206" y="264"/>
                        </a:cxn>
                        <a:cxn ang="0">
                          <a:pos x="232" y="291"/>
                        </a:cxn>
                        <a:cxn ang="0">
                          <a:pos x="230" y="299"/>
                        </a:cxn>
                        <a:cxn ang="0">
                          <a:pos x="183" y="293"/>
                        </a:cxn>
                        <a:cxn ang="0">
                          <a:pos x="117" y="270"/>
                        </a:cxn>
                        <a:cxn ang="0">
                          <a:pos x="51" y="214"/>
                        </a:cxn>
                        <a:cxn ang="0">
                          <a:pos x="8" y="113"/>
                        </a:cxn>
                      </a:cxnLst>
                      <a:rect l="0" t="0" r="r" b="b"/>
                      <a:pathLst>
                        <a:path w="374" h="299">
                          <a:moveTo>
                            <a:pt x="0" y="14"/>
                          </a:moveTo>
                          <a:lnTo>
                            <a:pt x="2" y="13"/>
                          </a:lnTo>
                          <a:lnTo>
                            <a:pt x="7" y="12"/>
                          </a:lnTo>
                          <a:lnTo>
                            <a:pt x="16" y="10"/>
                          </a:lnTo>
                          <a:lnTo>
                            <a:pt x="27" y="6"/>
                          </a:lnTo>
                          <a:lnTo>
                            <a:pt x="42" y="4"/>
                          </a:lnTo>
                          <a:lnTo>
                            <a:pt x="61" y="2"/>
                          </a:lnTo>
                          <a:lnTo>
                            <a:pt x="81" y="0"/>
                          </a:lnTo>
                          <a:lnTo>
                            <a:pt x="106" y="0"/>
                          </a:lnTo>
                          <a:lnTo>
                            <a:pt x="131" y="3"/>
                          </a:lnTo>
                          <a:lnTo>
                            <a:pt x="160" y="6"/>
                          </a:lnTo>
                          <a:lnTo>
                            <a:pt x="191" y="13"/>
                          </a:lnTo>
                          <a:lnTo>
                            <a:pt x="223" y="22"/>
                          </a:lnTo>
                          <a:lnTo>
                            <a:pt x="259" y="35"/>
                          </a:lnTo>
                          <a:lnTo>
                            <a:pt x="296" y="52"/>
                          </a:lnTo>
                          <a:lnTo>
                            <a:pt x="334" y="73"/>
                          </a:lnTo>
                          <a:lnTo>
                            <a:pt x="374" y="98"/>
                          </a:lnTo>
                          <a:lnTo>
                            <a:pt x="373" y="97"/>
                          </a:lnTo>
                          <a:lnTo>
                            <a:pt x="368" y="95"/>
                          </a:lnTo>
                          <a:lnTo>
                            <a:pt x="361" y="91"/>
                          </a:lnTo>
                          <a:lnTo>
                            <a:pt x="352" y="87"/>
                          </a:lnTo>
                          <a:lnTo>
                            <a:pt x="341" y="81"/>
                          </a:lnTo>
                          <a:lnTo>
                            <a:pt x="327" y="74"/>
                          </a:lnTo>
                          <a:lnTo>
                            <a:pt x="312" y="68"/>
                          </a:lnTo>
                          <a:lnTo>
                            <a:pt x="295" y="61"/>
                          </a:lnTo>
                          <a:lnTo>
                            <a:pt x="276" y="55"/>
                          </a:lnTo>
                          <a:lnTo>
                            <a:pt x="255" y="49"/>
                          </a:lnTo>
                          <a:lnTo>
                            <a:pt x="235" y="44"/>
                          </a:lnTo>
                          <a:lnTo>
                            <a:pt x="213" y="41"/>
                          </a:lnTo>
                          <a:lnTo>
                            <a:pt x="190" y="38"/>
                          </a:lnTo>
                          <a:lnTo>
                            <a:pt x="167" y="37"/>
                          </a:lnTo>
                          <a:lnTo>
                            <a:pt x="142" y="37"/>
                          </a:lnTo>
                          <a:lnTo>
                            <a:pt x="118" y="41"/>
                          </a:lnTo>
                          <a:lnTo>
                            <a:pt x="121" y="41"/>
                          </a:lnTo>
                          <a:lnTo>
                            <a:pt x="125" y="42"/>
                          </a:lnTo>
                          <a:lnTo>
                            <a:pt x="133" y="43"/>
                          </a:lnTo>
                          <a:lnTo>
                            <a:pt x="144" y="45"/>
                          </a:lnTo>
                          <a:lnTo>
                            <a:pt x="157" y="48"/>
                          </a:lnTo>
                          <a:lnTo>
                            <a:pt x="172" y="51"/>
                          </a:lnTo>
                          <a:lnTo>
                            <a:pt x="189" y="55"/>
                          </a:lnTo>
                          <a:lnTo>
                            <a:pt x="207" y="60"/>
                          </a:lnTo>
                          <a:lnTo>
                            <a:pt x="227" y="66"/>
                          </a:lnTo>
                          <a:lnTo>
                            <a:pt x="247" y="74"/>
                          </a:lnTo>
                          <a:lnTo>
                            <a:pt x="268" y="82"/>
                          </a:lnTo>
                          <a:lnTo>
                            <a:pt x="289" y="93"/>
                          </a:lnTo>
                          <a:lnTo>
                            <a:pt x="310" y="103"/>
                          </a:lnTo>
                          <a:lnTo>
                            <a:pt x="329" y="116"/>
                          </a:lnTo>
                          <a:lnTo>
                            <a:pt x="349" y="129"/>
                          </a:lnTo>
                          <a:lnTo>
                            <a:pt x="367" y="146"/>
                          </a:lnTo>
                          <a:lnTo>
                            <a:pt x="366" y="144"/>
                          </a:lnTo>
                          <a:lnTo>
                            <a:pt x="363" y="143"/>
                          </a:lnTo>
                          <a:lnTo>
                            <a:pt x="357" y="140"/>
                          </a:lnTo>
                          <a:lnTo>
                            <a:pt x="350" y="136"/>
                          </a:lnTo>
                          <a:lnTo>
                            <a:pt x="341" y="133"/>
                          </a:lnTo>
                          <a:lnTo>
                            <a:pt x="330" y="128"/>
                          </a:lnTo>
                          <a:lnTo>
                            <a:pt x="319" y="123"/>
                          </a:lnTo>
                          <a:lnTo>
                            <a:pt x="306" y="118"/>
                          </a:lnTo>
                          <a:lnTo>
                            <a:pt x="291" y="112"/>
                          </a:lnTo>
                          <a:lnTo>
                            <a:pt x="276" y="108"/>
                          </a:lnTo>
                          <a:lnTo>
                            <a:pt x="261" y="103"/>
                          </a:lnTo>
                          <a:lnTo>
                            <a:pt x="244" y="100"/>
                          </a:lnTo>
                          <a:lnTo>
                            <a:pt x="228" y="96"/>
                          </a:lnTo>
                          <a:lnTo>
                            <a:pt x="210" y="94"/>
                          </a:lnTo>
                          <a:lnTo>
                            <a:pt x="193" y="93"/>
                          </a:lnTo>
                          <a:lnTo>
                            <a:pt x="176" y="93"/>
                          </a:lnTo>
                          <a:lnTo>
                            <a:pt x="182" y="95"/>
                          </a:lnTo>
                          <a:lnTo>
                            <a:pt x="197" y="103"/>
                          </a:lnTo>
                          <a:lnTo>
                            <a:pt x="220" y="113"/>
                          </a:lnTo>
                          <a:lnTo>
                            <a:pt x="247" y="128"/>
                          </a:lnTo>
                          <a:lnTo>
                            <a:pt x="276" y="144"/>
                          </a:lnTo>
                          <a:lnTo>
                            <a:pt x="305" y="163"/>
                          </a:lnTo>
                          <a:lnTo>
                            <a:pt x="331" y="182"/>
                          </a:lnTo>
                          <a:lnTo>
                            <a:pt x="352" y="202"/>
                          </a:lnTo>
                          <a:lnTo>
                            <a:pt x="348" y="200"/>
                          </a:lnTo>
                          <a:lnTo>
                            <a:pt x="335" y="195"/>
                          </a:lnTo>
                          <a:lnTo>
                            <a:pt x="316" y="187"/>
                          </a:lnTo>
                          <a:lnTo>
                            <a:pt x="293" y="178"/>
                          </a:lnTo>
                          <a:lnTo>
                            <a:pt x="267" y="169"/>
                          </a:lnTo>
                          <a:lnTo>
                            <a:pt x="238" y="161"/>
                          </a:lnTo>
                          <a:lnTo>
                            <a:pt x="210" y="154"/>
                          </a:lnTo>
                          <a:lnTo>
                            <a:pt x="183" y="150"/>
                          </a:lnTo>
                          <a:lnTo>
                            <a:pt x="187" y="152"/>
                          </a:lnTo>
                          <a:lnTo>
                            <a:pt x="199" y="158"/>
                          </a:lnTo>
                          <a:lnTo>
                            <a:pt x="216" y="169"/>
                          </a:lnTo>
                          <a:lnTo>
                            <a:pt x="238" y="180"/>
                          </a:lnTo>
                          <a:lnTo>
                            <a:pt x="261" y="193"/>
                          </a:lnTo>
                          <a:lnTo>
                            <a:pt x="283" y="207"/>
                          </a:lnTo>
                          <a:lnTo>
                            <a:pt x="304" y="220"/>
                          </a:lnTo>
                          <a:lnTo>
                            <a:pt x="321" y="233"/>
                          </a:lnTo>
                          <a:lnTo>
                            <a:pt x="316" y="232"/>
                          </a:lnTo>
                          <a:lnTo>
                            <a:pt x="305" y="229"/>
                          </a:lnTo>
                          <a:lnTo>
                            <a:pt x="287" y="223"/>
                          </a:lnTo>
                          <a:lnTo>
                            <a:pt x="266" y="217"/>
                          </a:lnTo>
                          <a:lnTo>
                            <a:pt x="243" y="212"/>
                          </a:lnTo>
                          <a:lnTo>
                            <a:pt x="220" y="207"/>
                          </a:lnTo>
                          <a:lnTo>
                            <a:pt x="199" y="203"/>
                          </a:lnTo>
                          <a:lnTo>
                            <a:pt x="183" y="202"/>
                          </a:lnTo>
                          <a:lnTo>
                            <a:pt x="184" y="203"/>
                          </a:lnTo>
                          <a:lnTo>
                            <a:pt x="189" y="207"/>
                          </a:lnTo>
                          <a:lnTo>
                            <a:pt x="195" y="211"/>
                          </a:lnTo>
                          <a:lnTo>
                            <a:pt x="205" y="219"/>
                          </a:lnTo>
                          <a:lnTo>
                            <a:pt x="216" y="229"/>
                          </a:lnTo>
                          <a:lnTo>
                            <a:pt x="230" y="239"/>
                          </a:lnTo>
                          <a:lnTo>
                            <a:pt x="246" y="253"/>
                          </a:lnTo>
                          <a:lnTo>
                            <a:pt x="263" y="268"/>
                          </a:lnTo>
                          <a:lnTo>
                            <a:pt x="262" y="267"/>
                          </a:lnTo>
                          <a:lnTo>
                            <a:pt x="257" y="265"/>
                          </a:lnTo>
                          <a:lnTo>
                            <a:pt x="250" y="262"/>
                          </a:lnTo>
                          <a:lnTo>
                            <a:pt x="239" y="258"/>
                          </a:lnTo>
                          <a:lnTo>
                            <a:pt x="228" y="255"/>
                          </a:lnTo>
                          <a:lnTo>
                            <a:pt x="215" y="252"/>
                          </a:lnTo>
                          <a:lnTo>
                            <a:pt x="201" y="249"/>
                          </a:lnTo>
                          <a:lnTo>
                            <a:pt x="187" y="247"/>
                          </a:lnTo>
                          <a:lnTo>
                            <a:pt x="189" y="248"/>
                          </a:lnTo>
                          <a:lnTo>
                            <a:pt x="193" y="252"/>
                          </a:lnTo>
                          <a:lnTo>
                            <a:pt x="199" y="257"/>
                          </a:lnTo>
                          <a:lnTo>
                            <a:pt x="206" y="264"/>
                          </a:lnTo>
                          <a:lnTo>
                            <a:pt x="214" y="272"/>
                          </a:lnTo>
                          <a:lnTo>
                            <a:pt x="223" y="282"/>
                          </a:lnTo>
                          <a:lnTo>
                            <a:pt x="232" y="291"/>
                          </a:lnTo>
                          <a:lnTo>
                            <a:pt x="240" y="299"/>
                          </a:lnTo>
                          <a:lnTo>
                            <a:pt x="238" y="299"/>
                          </a:lnTo>
                          <a:lnTo>
                            <a:pt x="230" y="299"/>
                          </a:lnTo>
                          <a:lnTo>
                            <a:pt x="217" y="299"/>
                          </a:lnTo>
                          <a:lnTo>
                            <a:pt x="201" y="296"/>
                          </a:lnTo>
                          <a:lnTo>
                            <a:pt x="183" y="293"/>
                          </a:lnTo>
                          <a:lnTo>
                            <a:pt x="162" y="288"/>
                          </a:lnTo>
                          <a:lnTo>
                            <a:pt x="140" y="280"/>
                          </a:lnTo>
                          <a:lnTo>
                            <a:pt x="117" y="270"/>
                          </a:lnTo>
                          <a:lnTo>
                            <a:pt x="94" y="255"/>
                          </a:lnTo>
                          <a:lnTo>
                            <a:pt x="72" y="237"/>
                          </a:lnTo>
                          <a:lnTo>
                            <a:pt x="51" y="214"/>
                          </a:lnTo>
                          <a:lnTo>
                            <a:pt x="34" y="186"/>
                          </a:lnTo>
                          <a:lnTo>
                            <a:pt x="19" y="152"/>
                          </a:lnTo>
                          <a:lnTo>
                            <a:pt x="8" y="113"/>
                          </a:lnTo>
                          <a:lnTo>
                            <a:pt x="1" y="6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196" name="Freeform 58"/>
                  <p:cNvSpPr>
                    <a:spLocks/>
                  </p:cNvSpPr>
                  <p:nvPr/>
                </p:nvSpPr>
                <p:spPr bwMode="auto">
                  <a:xfrm>
                    <a:off x="1838" y="3408"/>
                    <a:ext cx="257" cy="195"/>
                  </a:xfrm>
                  <a:custGeom>
                    <a:avLst/>
                    <a:gdLst/>
                    <a:ahLst/>
                    <a:cxnLst>
                      <a:cxn ang="0">
                        <a:pos x="8" y="59"/>
                      </a:cxn>
                      <a:cxn ang="0">
                        <a:pos x="46" y="41"/>
                      </a:cxn>
                      <a:cxn ang="0">
                        <a:pos x="114" y="17"/>
                      </a:cxn>
                      <a:cxn ang="0">
                        <a:pos x="206" y="1"/>
                      </a:cxn>
                      <a:cxn ang="0">
                        <a:pos x="320" y="4"/>
                      </a:cxn>
                      <a:cxn ang="0">
                        <a:pos x="405" y="21"/>
                      </a:cxn>
                      <a:cxn ang="0">
                        <a:pos x="383" y="17"/>
                      </a:cxn>
                      <a:cxn ang="0">
                        <a:pos x="338" y="13"/>
                      </a:cxn>
                      <a:cxn ang="0">
                        <a:pos x="278" y="15"/>
                      </a:cxn>
                      <a:cxn ang="0">
                        <a:pos x="206" y="25"/>
                      </a:cxn>
                      <a:cxn ang="0">
                        <a:pos x="128" y="50"/>
                      </a:cxn>
                      <a:cxn ang="0">
                        <a:pos x="144" y="48"/>
                      </a:cxn>
                      <a:cxn ang="0">
                        <a:pos x="187" y="42"/>
                      </a:cxn>
                      <a:cxn ang="0">
                        <a:pos x="246" y="40"/>
                      </a:cxn>
                      <a:cxn ang="0">
                        <a:pos x="312" y="43"/>
                      </a:cxn>
                      <a:cxn ang="0">
                        <a:pos x="378" y="59"/>
                      </a:cxn>
                      <a:cxn ang="0">
                        <a:pos x="391" y="66"/>
                      </a:cxn>
                      <a:cxn ang="0">
                        <a:pos x="359" y="64"/>
                      </a:cxn>
                      <a:cxn ang="0">
                        <a:pos x="307" y="63"/>
                      </a:cxn>
                      <a:cxn ang="0">
                        <a:pos x="246" y="65"/>
                      </a:cxn>
                      <a:cxn ang="0">
                        <a:pos x="181" y="73"/>
                      </a:cxn>
                      <a:cxn ang="0">
                        <a:pos x="144" y="84"/>
                      </a:cxn>
                      <a:cxn ang="0">
                        <a:pos x="173" y="85"/>
                      </a:cxn>
                      <a:cxn ang="0">
                        <a:pos x="224" y="89"/>
                      </a:cxn>
                      <a:cxn ang="0">
                        <a:pos x="285" y="96"/>
                      </a:cxn>
                      <a:cxn ang="0">
                        <a:pos x="342" y="109"/>
                      </a:cxn>
                      <a:cxn ang="0">
                        <a:pos x="383" y="125"/>
                      </a:cxn>
                      <a:cxn ang="0">
                        <a:pos x="367" y="124"/>
                      </a:cxn>
                      <a:cxn ang="0">
                        <a:pos x="324" y="123"/>
                      </a:cxn>
                      <a:cxn ang="0">
                        <a:pos x="267" y="123"/>
                      </a:cxn>
                      <a:cxn ang="0">
                        <a:pos x="206" y="125"/>
                      </a:cxn>
                      <a:cxn ang="0">
                        <a:pos x="151" y="130"/>
                      </a:cxn>
                      <a:cxn ang="0">
                        <a:pos x="144" y="134"/>
                      </a:cxn>
                      <a:cxn ang="0">
                        <a:pos x="178" y="137"/>
                      </a:cxn>
                      <a:cxn ang="0">
                        <a:pos x="228" y="142"/>
                      </a:cxn>
                      <a:cxn ang="0">
                        <a:pos x="282" y="149"/>
                      </a:cxn>
                      <a:cxn ang="0">
                        <a:pos x="330" y="157"/>
                      </a:cxn>
                      <a:cxn ang="0">
                        <a:pos x="349" y="163"/>
                      </a:cxn>
                      <a:cxn ang="0">
                        <a:pos x="324" y="164"/>
                      </a:cxn>
                      <a:cxn ang="0">
                        <a:pos x="278" y="168"/>
                      </a:cxn>
                      <a:cxn ang="0">
                        <a:pos x="224" y="171"/>
                      </a:cxn>
                      <a:cxn ang="0">
                        <a:pos x="174" y="177"/>
                      </a:cxn>
                      <a:cxn ang="0">
                        <a:pos x="142" y="183"/>
                      </a:cxn>
                      <a:cxn ang="0">
                        <a:pos x="174" y="186"/>
                      </a:cxn>
                      <a:cxn ang="0">
                        <a:pos x="243" y="199"/>
                      </a:cxn>
                      <a:cxn ang="0">
                        <a:pos x="286" y="214"/>
                      </a:cxn>
                      <a:cxn ang="0">
                        <a:pos x="241" y="217"/>
                      </a:cxn>
                      <a:cxn ang="0">
                        <a:pos x="179" y="224"/>
                      </a:cxn>
                      <a:cxn ang="0">
                        <a:pos x="174" y="229"/>
                      </a:cxn>
                      <a:cxn ang="0">
                        <a:pos x="221" y="237"/>
                      </a:cxn>
                      <a:cxn ang="0">
                        <a:pos x="265" y="250"/>
                      </a:cxn>
                      <a:cxn ang="0">
                        <a:pos x="241" y="256"/>
                      </a:cxn>
                      <a:cxn ang="0">
                        <a:pos x="181" y="265"/>
                      </a:cxn>
                      <a:cxn ang="0">
                        <a:pos x="107" y="255"/>
                      </a:cxn>
                      <a:cxn ang="0">
                        <a:pos x="40" y="212"/>
                      </a:cxn>
                      <a:cxn ang="0">
                        <a:pos x="2" y="112"/>
                      </a:cxn>
                    </a:cxnLst>
                    <a:rect l="0" t="0" r="r" b="b"/>
                    <a:pathLst>
                      <a:path w="406" h="265">
                        <a:moveTo>
                          <a:pt x="0" y="64"/>
                        </a:moveTo>
                        <a:lnTo>
                          <a:pt x="2" y="63"/>
                        </a:lnTo>
                        <a:lnTo>
                          <a:pt x="8" y="59"/>
                        </a:lnTo>
                        <a:lnTo>
                          <a:pt x="17" y="55"/>
                        </a:lnTo>
                        <a:lnTo>
                          <a:pt x="30" y="48"/>
                        </a:lnTo>
                        <a:lnTo>
                          <a:pt x="46" y="41"/>
                        </a:lnTo>
                        <a:lnTo>
                          <a:pt x="66" y="33"/>
                        </a:lnTo>
                        <a:lnTo>
                          <a:pt x="89" y="25"/>
                        </a:lnTo>
                        <a:lnTo>
                          <a:pt x="114" y="17"/>
                        </a:lnTo>
                        <a:lnTo>
                          <a:pt x="142" y="11"/>
                        </a:lnTo>
                        <a:lnTo>
                          <a:pt x="173" y="5"/>
                        </a:lnTo>
                        <a:lnTo>
                          <a:pt x="206" y="1"/>
                        </a:lnTo>
                        <a:lnTo>
                          <a:pt x="242" y="0"/>
                        </a:lnTo>
                        <a:lnTo>
                          <a:pt x="280" y="1"/>
                        </a:lnTo>
                        <a:lnTo>
                          <a:pt x="320" y="4"/>
                        </a:lnTo>
                        <a:lnTo>
                          <a:pt x="362" y="11"/>
                        </a:lnTo>
                        <a:lnTo>
                          <a:pt x="406" y="21"/>
                        </a:lnTo>
                        <a:lnTo>
                          <a:pt x="405" y="21"/>
                        </a:lnTo>
                        <a:lnTo>
                          <a:pt x="400" y="20"/>
                        </a:lnTo>
                        <a:lnTo>
                          <a:pt x="392" y="19"/>
                        </a:lnTo>
                        <a:lnTo>
                          <a:pt x="383" y="17"/>
                        </a:lnTo>
                        <a:lnTo>
                          <a:pt x="370" y="16"/>
                        </a:lnTo>
                        <a:lnTo>
                          <a:pt x="355" y="15"/>
                        </a:lnTo>
                        <a:lnTo>
                          <a:pt x="338" y="13"/>
                        </a:lnTo>
                        <a:lnTo>
                          <a:pt x="319" y="13"/>
                        </a:lnTo>
                        <a:lnTo>
                          <a:pt x="300" y="13"/>
                        </a:lnTo>
                        <a:lnTo>
                          <a:pt x="278" y="15"/>
                        </a:lnTo>
                        <a:lnTo>
                          <a:pt x="255" y="17"/>
                        </a:lnTo>
                        <a:lnTo>
                          <a:pt x="231" y="20"/>
                        </a:lnTo>
                        <a:lnTo>
                          <a:pt x="206" y="25"/>
                        </a:lnTo>
                        <a:lnTo>
                          <a:pt x="180" y="32"/>
                        </a:lnTo>
                        <a:lnTo>
                          <a:pt x="155" y="40"/>
                        </a:lnTo>
                        <a:lnTo>
                          <a:pt x="128" y="50"/>
                        </a:lnTo>
                        <a:lnTo>
                          <a:pt x="130" y="50"/>
                        </a:lnTo>
                        <a:lnTo>
                          <a:pt x="135" y="49"/>
                        </a:lnTo>
                        <a:lnTo>
                          <a:pt x="144" y="48"/>
                        </a:lnTo>
                        <a:lnTo>
                          <a:pt x="156" y="46"/>
                        </a:lnTo>
                        <a:lnTo>
                          <a:pt x="171" y="45"/>
                        </a:lnTo>
                        <a:lnTo>
                          <a:pt x="187" y="42"/>
                        </a:lnTo>
                        <a:lnTo>
                          <a:pt x="205" y="41"/>
                        </a:lnTo>
                        <a:lnTo>
                          <a:pt x="225" y="40"/>
                        </a:lnTo>
                        <a:lnTo>
                          <a:pt x="246" y="40"/>
                        </a:lnTo>
                        <a:lnTo>
                          <a:pt x="267" y="40"/>
                        </a:lnTo>
                        <a:lnTo>
                          <a:pt x="291" y="41"/>
                        </a:lnTo>
                        <a:lnTo>
                          <a:pt x="312" y="43"/>
                        </a:lnTo>
                        <a:lnTo>
                          <a:pt x="335" y="47"/>
                        </a:lnTo>
                        <a:lnTo>
                          <a:pt x="357" y="53"/>
                        </a:lnTo>
                        <a:lnTo>
                          <a:pt x="378" y="59"/>
                        </a:lnTo>
                        <a:lnTo>
                          <a:pt x="398" y="68"/>
                        </a:lnTo>
                        <a:lnTo>
                          <a:pt x="395" y="68"/>
                        </a:lnTo>
                        <a:lnTo>
                          <a:pt x="391" y="66"/>
                        </a:lnTo>
                        <a:lnTo>
                          <a:pt x="383" y="66"/>
                        </a:lnTo>
                        <a:lnTo>
                          <a:pt x="371" y="65"/>
                        </a:lnTo>
                        <a:lnTo>
                          <a:pt x="359" y="64"/>
                        </a:lnTo>
                        <a:lnTo>
                          <a:pt x="342" y="64"/>
                        </a:lnTo>
                        <a:lnTo>
                          <a:pt x="325" y="63"/>
                        </a:lnTo>
                        <a:lnTo>
                          <a:pt x="307" y="63"/>
                        </a:lnTo>
                        <a:lnTo>
                          <a:pt x="287" y="63"/>
                        </a:lnTo>
                        <a:lnTo>
                          <a:pt x="266" y="64"/>
                        </a:lnTo>
                        <a:lnTo>
                          <a:pt x="246" y="65"/>
                        </a:lnTo>
                        <a:lnTo>
                          <a:pt x="224" y="68"/>
                        </a:lnTo>
                        <a:lnTo>
                          <a:pt x="202" y="70"/>
                        </a:lnTo>
                        <a:lnTo>
                          <a:pt x="181" y="73"/>
                        </a:lnTo>
                        <a:lnTo>
                          <a:pt x="161" y="78"/>
                        </a:lnTo>
                        <a:lnTo>
                          <a:pt x="142" y="84"/>
                        </a:lnTo>
                        <a:lnTo>
                          <a:pt x="144" y="84"/>
                        </a:lnTo>
                        <a:lnTo>
                          <a:pt x="150" y="84"/>
                        </a:lnTo>
                        <a:lnTo>
                          <a:pt x="160" y="85"/>
                        </a:lnTo>
                        <a:lnTo>
                          <a:pt x="173" y="85"/>
                        </a:lnTo>
                        <a:lnTo>
                          <a:pt x="188" y="86"/>
                        </a:lnTo>
                        <a:lnTo>
                          <a:pt x="205" y="87"/>
                        </a:lnTo>
                        <a:lnTo>
                          <a:pt x="224" y="89"/>
                        </a:lnTo>
                        <a:lnTo>
                          <a:pt x="243" y="92"/>
                        </a:lnTo>
                        <a:lnTo>
                          <a:pt x="264" y="94"/>
                        </a:lnTo>
                        <a:lnTo>
                          <a:pt x="285" y="96"/>
                        </a:lnTo>
                        <a:lnTo>
                          <a:pt x="304" y="100"/>
                        </a:lnTo>
                        <a:lnTo>
                          <a:pt x="324" y="104"/>
                        </a:lnTo>
                        <a:lnTo>
                          <a:pt x="342" y="109"/>
                        </a:lnTo>
                        <a:lnTo>
                          <a:pt x="359" y="114"/>
                        </a:lnTo>
                        <a:lnTo>
                          <a:pt x="372" y="119"/>
                        </a:lnTo>
                        <a:lnTo>
                          <a:pt x="383" y="125"/>
                        </a:lnTo>
                        <a:lnTo>
                          <a:pt x="380" y="125"/>
                        </a:lnTo>
                        <a:lnTo>
                          <a:pt x="375" y="125"/>
                        </a:lnTo>
                        <a:lnTo>
                          <a:pt x="367" y="124"/>
                        </a:lnTo>
                        <a:lnTo>
                          <a:pt x="355" y="124"/>
                        </a:lnTo>
                        <a:lnTo>
                          <a:pt x="340" y="124"/>
                        </a:lnTo>
                        <a:lnTo>
                          <a:pt x="324" y="123"/>
                        </a:lnTo>
                        <a:lnTo>
                          <a:pt x="307" y="123"/>
                        </a:lnTo>
                        <a:lnTo>
                          <a:pt x="287" y="123"/>
                        </a:lnTo>
                        <a:lnTo>
                          <a:pt x="267" y="123"/>
                        </a:lnTo>
                        <a:lnTo>
                          <a:pt x="247" y="123"/>
                        </a:lnTo>
                        <a:lnTo>
                          <a:pt x="226" y="124"/>
                        </a:lnTo>
                        <a:lnTo>
                          <a:pt x="206" y="125"/>
                        </a:lnTo>
                        <a:lnTo>
                          <a:pt x="187" y="126"/>
                        </a:lnTo>
                        <a:lnTo>
                          <a:pt x="168" y="127"/>
                        </a:lnTo>
                        <a:lnTo>
                          <a:pt x="151" y="130"/>
                        </a:lnTo>
                        <a:lnTo>
                          <a:pt x="136" y="133"/>
                        </a:lnTo>
                        <a:lnTo>
                          <a:pt x="138" y="133"/>
                        </a:lnTo>
                        <a:lnTo>
                          <a:pt x="144" y="134"/>
                        </a:lnTo>
                        <a:lnTo>
                          <a:pt x="152" y="134"/>
                        </a:lnTo>
                        <a:lnTo>
                          <a:pt x="164" y="136"/>
                        </a:lnTo>
                        <a:lnTo>
                          <a:pt x="178" y="137"/>
                        </a:lnTo>
                        <a:lnTo>
                          <a:pt x="193" y="139"/>
                        </a:lnTo>
                        <a:lnTo>
                          <a:pt x="210" y="140"/>
                        </a:lnTo>
                        <a:lnTo>
                          <a:pt x="228" y="142"/>
                        </a:lnTo>
                        <a:lnTo>
                          <a:pt x="247" y="145"/>
                        </a:lnTo>
                        <a:lnTo>
                          <a:pt x="265" y="147"/>
                        </a:lnTo>
                        <a:lnTo>
                          <a:pt x="282" y="149"/>
                        </a:lnTo>
                        <a:lnTo>
                          <a:pt x="300" y="152"/>
                        </a:lnTo>
                        <a:lnTo>
                          <a:pt x="316" y="154"/>
                        </a:lnTo>
                        <a:lnTo>
                          <a:pt x="330" y="157"/>
                        </a:lnTo>
                        <a:lnTo>
                          <a:pt x="342" y="160"/>
                        </a:lnTo>
                        <a:lnTo>
                          <a:pt x="352" y="163"/>
                        </a:lnTo>
                        <a:lnTo>
                          <a:pt x="349" y="163"/>
                        </a:lnTo>
                        <a:lnTo>
                          <a:pt x="344" y="163"/>
                        </a:lnTo>
                        <a:lnTo>
                          <a:pt x="335" y="164"/>
                        </a:lnTo>
                        <a:lnTo>
                          <a:pt x="324" y="164"/>
                        </a:lnTo>
                        <a:lnTo>
                          <a:pt x="310" y="165"/>
                        </a:lnTo>
                        <a:lnTo>
                          <a:pt x="295" y="167"/>
                        </a:lnTo>
                        <a:lnTo>
                          <a:pt x="278" y="168"/>
                        </a:lnTo>
                        <a:lnTo>
                          <a:pt x="261" y="169"/>
                        </a:lnTo>
                        <a:lnTo>
                          <a:pt x="242" y="170"/>
                        </a:lnTo>
                        <a:lnTo>
                          <a:pt x="224" y="171"/>
                        </a:lnTo>
                        <a:lnTo>
                          <a:pt x="206" y="174"/>
                        </a:lnTo>
                        <a:lnTo>
                          <a:pt x="190" y="175"/>
                        </a:lnTo>
                        <a:lnTo>
                          <a:pt x="174" y="177"/>
                        </a:lnTo>
                        <a:lnTo>
                          <a:pt x="161" y="178"/>
                        </a:lnTo>
                        <a:lnTo>
                          <a:pt x="150" y="180"/>
                        </a:lnTo>
                        <a:lnTo>
                          <a:pt x="142" y="183"/>
                        </a:lnTo>
                        <a:lnTo>
                          <a:pt x="146" y="183"/>
                        </a:lnTo>
                        <a:lnTo>
                          <a:pt x="157" y="184"/>
                        </a:lnTo>
                        <a:lnTo>
                          <a:pt x="174" y="186"/>
                        </a:lnTo>
                        <a:lnTo>
                          <a:pt x="195" y="190"/>
                        </a:lnTo>
                        <a:lnTo>
                          <a:pt x="219" y="193"/>
                        </a:lnTo>
                        <a:lnTo>
                          <a:pt x="243" y="199"/>
                        </a:lnTo>
                        <a:lnTo>
                          <a:pt x="267" y="206"/>
                        </a:lnTo>
                        <a:lnTo>
                          <a:pt x="289" y="214"/>
                        </a:lnTo>
                        <a:lnTo>
                          <a:pt x="286" y="214"/>
                        </a:lnTo>
                        <a:lnTo>
                          <a:pt x="276" y="215"/>
                        </a:lnTo>
                        <a:lnTo>
                          <a:pt x="259" y="216"/>
                        </a:lnTo>
                        <a:lnTo>
                          <a:pt x="241" y="217"/>
                        </a:lnTo>
                        <a:lnTo>
                          <a:pt x="220" y="218"/>
                        </a:lnTo>
                        <a:lnTo>
                          <a:pt x="199" y="221"/>
                        </a:lnTo>
                        <a:lnTo>
                          <a:pt x="179" y="224"/>
                        </a:lnTo>
                        <a:lnTo>
                          <a:pt x="161" y="227"/>
                        </a:lnTo>
                        <a:lnTo>
                          <a:pt x="165" y="227"/>
                        </a:lnTo>
                        <a:lnTo>
                          <a:pt x="174" y="229"/>
                        </a:lnTo>
                        <a:lnTo>
                          <a:pt x="188" y="230"/>
                        </a:lnTo>
                        <a:lnTo>
                          <a:pt x="204" y="233"/>
                        </a:lnTo>
                        <a:lnTo>
                          <a:pt x="221" y="237"/>
                        </a:lnTo>
                        <a:lnTo>
                          <a:pt x="239" y="240"/>
                        </a:lnTo>
                        <a:lnTo>
                          <a:pt x="254" y="245"/>
                        </a:lnTo>
                        <a:lnTo>
                          <a:pt x="265" y="250"/>
                        </a:lnTo>
                        <a:lnTo>
                          <a:pt x="262" y="251"/>
                        </a:lnTo>
                        <a:lnTo>
                          <a:pt x="254" y="253"/>
                        </a:lnTo>
                        <a:lnTo>
                          <a:pt x="241" y="256"/>
                        </a:lnTo>
                        <a:lnTo>
                          <a:pt x="224" y="260"/>
                        </a:lnTo>
                        <a:lnTo>
                          <a:pt x="203" y="263"/>
                        </a:lnTo>
                        <a:lnTo>
                          <a:pt x="181" y="265"/>
                        </a:lnTo>
                        <a:lnTo>
                          <a:pt x="157" y="265"/>
                        </a:lnTo>
                        <a:lnTo>
                          <a:pt x="132" y="262"/>
                        </a:lnTo>
                        <a:lnTo>
                          <a:pt x="107" y="255"/>
                        </a:lnTo>
                        <a:lnTo>
                          <a:pt x="83" y="246"/>
                        </a:lnTo>
                        <a:lnTo>
                          <a:pt x="60" y="231"/>
                        </a:lnTo>
                        <a:lnTo>
                          <a:pt x="40" y="212"/>
                        </a:lnTo>
                        <a:lnTo>
                          <a:pt x="23" y="185"/>
                        </a:lnTo>
                        <a:lnTo>
                          <a:pt x="11" y="153"/>
                        </a:lnTo>
                        <a:lnTo>
                          <a:pt x="2" y="112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</p:grpSp>
        <p:grpSp>
          <p:nvGrpSpPr>
            <p:cNvPr id="180" name="Group 59"/>
            <p:cNvGrpSpPr>
              <a:grpSpLocks/>
            </p:cNvGrpSpPr>
            <p:nvPr/>
          </p:nvGrpSpPr>
          <p:grpSpPr bwMode="auto">
            <a:xfrm>
              <a:off x="3648" y="1536"/>
              <a:ext cx="311" cy="610"/>
              <a:chOff x="-816" y="2736"/>
              <a:chExt cx="311" cy="610"/>
            </a:xfrm>
          </p:grpSpPr>
          <p:grpSp>
            <p:nvGrpSpPr>
              <p:cNvPr id="181" name="Group 60"/>
              <p:cNvGrpSpPr>
                <a:grpSpLocks/>
              </p:cNvGrpSpPr>
              <p:nvPr/>
            </p:nvGrpSpPr>
            <p:grpSpPr bwMode="auto">
              <a:xfrm>
                <a:off x="-768" y="2928"/>
                <a:ext cx="213" cy="374"/>
                <a:chOff x="93" y="2882"/>
                <a:chExt cx="213" cy="374"/>
              </a:xfrm>
            </p:grpSpPr>
            <p:sp>
              <p:nvSpPr>
                <p:cNvPr id="185" name="Freeform 61"/>
                <p:cNvSpPr>
                  <a:spLocks/>
                </p:cNvSpPr>
                <p:nvPr/>
              </p:nvSpPr>
              <p:spPr bwMode="auto">
                <a:xfrm>
                  <a:off x="100" y="2882"/>
                  <a:ext cx="206" cy="374"/>
                </a:xfrm>
                <a:custGeom>
                  <a:avLst/>
                  <a:gdLst/>
                  <a:ahLst/>
                  <a:cxnLst>
                    <a:cxn ang="0">
                      <a:pos x="92" y="11"/>
                    </a:cxn>
                    <a:cxn ang="0">
                      <a:pos x="314" y="0"/>
                    </a:cxn>
                    <a:cxn ang="0">
                      <a:pos x="299" y="262"/>
                    </a:cxn>
                    <a:cxn ang="0">
                      <a:pos x="401" y="355"/>
                    </a:cxn>
                    <a:cxn ang="0">
                      <a:pos x="367" y="425"/>
                    </a:cxn>
                    <a:cxn ang="0">
                      <a:pos x="348" y="534"/>
                    </a:cxn>
                    <a:cxn ang="0">
                      <a:pos x="411" y="728"/>
                    </a:cxn>
                    <a:cxn ang="0">
                      <a:pos x="253" y="747"/>
                    </a:cxn>
                    <a:cxn ang="0">
                      <a:pos x="236" y="615"/>
                    </a:cxn>
                    <a:cxn ang="0">
                      <a:pos x="160" y="680"/>
                    </a:cxn>
                    <a:cxn ang="0">
                      <a:pos x="0" y="625"/>
                    </a:cxn>
                    <a:cxn ang="0">
                      <a:pos x="0" y="431"/>
                    </a:cxn>
                    <a:cxn ang="0">
                      <a:pos x="97" y="298"/>
                    </a:cxn>
                    <a:cxn ang="0">
                      <a:pos x="92" y="11"/>
                    </a:cxn>
                    <a:cxn ang="0">
                      <a:pos x="92" y="11"/>
                    </a:cxn>
                  </a:cxnLst>
                  <a:rect l="0" t="0" r="r" b="b"/>
                  <a:pathLst>
                    <a:path w="411" h="747">
                      <a:moveTo>
                        <a:pt x="92" y="11"/>
                      </a:moveTo>
                      <a:lnTo>
                        <a:pt x="314" y="0"/>
                      </a:lnTo>
                      <a:lnTo>
                        <a:pt x="299" y="262"/>
                      </a:lnTo>
                      <a:lnTo>
                        <a:pt x="401" y="355"/>
                      </a:lnTo>
                      <a:lnTo>
                        <a:pt x="367" y="425"/>
                      </a:lnTo>
                      <a:lnTo>
                        <a:pt x="348" y="534"/>
                      </a:lnTo>
                      <a:lnTo>
                        <a:pt x="411" y="728"/>
                      </a:lnTo>
                      <a:lnTo>
                        <a:pt x="253" y="747"/>
                      </a:lnTo>
                      <a:lnTo>
                        <a:pt x="236" y="615"/>
                      </a:lnTo>
                      <a:lnTo>
                        <a:pt x="160" y="680"/>
                      </a:lnTo>
                      <a:lnTo>
                        <a:pt x="0" y="625"/>
                      </a:lnTo>
                      <a:lnTo>
                        <a:pt x="0" y="431"/>
                      </a:lnTo>
                      <a:lnTo>
                        <a:pt x="97" y="298"/>
                      </a:lnTo>
                      <a:lnTo>
                        <a:pt x="92" y="11"/>
                      </a:lnTo>
                      <a:lnTo>
                        <a:pt x="92" y="11"/>
                      </a:lnTo>
                      <a:close/>
                    </a:path>
                  </a:pathLst>
                </a:custGeom>
                <a:solidFill>
                  <a:srgbClr val="FFC7B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6" name="Freeform 62"/>
                <p:cNvSpPr>
                  <a:spLocks/>
                </p:cNvSpPr>
                <p:nvPr/>
              </p:nvSpPr>
              <p:spPr bwMode="auto">
                <a:xfrm>
                  <a:off x="93" y="2888"/>
                  <a:ext cx="191" cy="351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348" y="9"/>
                    </a:cxn>
                    <a:cxn ang="0">
                      <a:pos x="314" y="251"/>
                    </a:cxn>
                    <a:cxn ang="0">
                      <a:pos x="245" y="203"/>
                    </a:cxn>
                    <a:cxn ang="0">
                      <a:pos x="169" y="241"/>
                    </a:cxn>
                    <a:cxn ang="0">
                      <a:pos x="200" y="344"/>
                    </a:cxn>
                    <a:cxn ang="0">
                      <a:pos x="152" y="388"/>
                    </a:cxn>
                    <a:cxn ang="0">
                      <a:pos x="103" y="426"/>
                    </a:cxn>
                    <a:cxn ang="0">
                      <a:pos x="112" y="458"/>
                    </a:cxn>
                    <a:cxn ang="0">
                      <a:pos x="150" y="481"/>
                    </a:cxn>
                    <a:cxn ang="0">
                      <a:pos x="209" y="477"/>
                    </a:cxn>
                    <a:cxn ang="0">
                      <a:pos x="240" y="437"/>
                    </a:cxn>
                    <a:cxn ang="0">
                      <a:pos x="266" y="441"/>
                    </a:cxn>
                    <a:cxn ang="0">
                      <a:pos x="291" y="604"/>
                    </a:cxn>
                    <a:cxn ang="0">
                      <a:pos x="325" y="559"/>
                    </a:cxn>
                    <a:cxn ang="0">
                      <a:pos x="363" y="523"/>
                    </a:cxn>
                    <a:cxn ang="0">
                      <a:pos x="382" y="686"/>
                    </a:cxn>
                    <a:cxn ang="0">
                      <a:pos x="295" y="701"/>
                    </a:cxn>
                    <a:cxn ang="0">
                      <a:pos x="238" y="639"/>
                    </a:cxn>
                    <a:cxn ang="0">
                      <a:pos x="160" y="692"/>
                    </a:cxn>
                    <a:cxn ang="0">
                      <a:pos x="53" y="629"/>
                    </a:cxn>
                    <a:cxn ang="0">
                      <a:pos x="0" y="392"/>
                    </a:cxn>
                    <a:cxn ang="0">
                      <a:pos x="112" y="287"/>
                    </a:cxn>
                    <a:cxn ang="0">
                      <a:pos x="107" y="0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382" h="701">
                      <a:moveTo>
                        <a:pt x="107" y="0"/>
                      </a:moveTo>
                      <a:lnTo>
                        <a:pt x="348" y="9"/>
                      </a:lnTo>
                      <a:lnTo>
                        <a:pt x="314" y="251"/>
                      </a:lnTo>
                      <a:lnTo>
                        <a:pt x="245" y="203"/>
                      </a:lnTo>
                      <a:lnTo>
                        <a:pt x="169" y="241"/>
                      </a:lnTo>
                      <a:lnTo>
                        <a:pt x="200" y="344"/>
                      </a:lnTo>
                      <a:lnTo>
                        <a:pt x="152" y="388"/>
                      </a:lnTo>
                      <a:lnTo>
                        <a:pt x="103" y="426"/>
                      </a:lnTo>
                      <a:lnTo>
                        <a:pt x="112" y="458"/>
                      </a:lnTo>
                      <a:lnTo>
                        <a:pt x="150" y="481"/>
                      </a:lnTo>
                      <a:lnTo>
                        <a:pt x="209" y="477"/>
                      </a:lnTo>
                      <a:lnTo>
                        <a:pt x="240" y="437"/>
                      </a:lnTo>
                      <a:lnTo>
                        <a:pt x="266" y="441"/>
                      </a:lnTo>
                      <a:lnTo>
                        <a:pt x="291" y="604"/>
                      </a:lnTo>
                      <a:lnTo>
                        <a:pt x="325" y="559"/>
                      </a:lnTo>
                      <a:lnTo>
                        <a:pt x="363" y="523"/>
                      </a:lnTo>
                      <a:lnTo>
                        <a:pt x="382" y="686"/>
                      </a:lnTo>
                      <a:lnTo>
                        <a:pt x="295" y="701"/>
                      </a:lnTo>
                      <a:lnTo>
                        <a:pt x="238" y="639"/>
                      </a:lnTo>
                      <a:lnTo>
                        <a:pt x="160" y="692"/>
                      </a:lnTo>
                      <a:lnTo>
                        <a:pt x="53" y="629"/>
                      </a:lnTo>
                      <a:lnTo>
                        <a:pt x="0" y="392"/>
                      </a:lnTo>
                      <a:lnTo>
                        <a:pt x="112" y="287"/>
                      </a:lnTo>
                      <a:lnTo>
                        <a:pt x="107" y="0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E8967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2" name="Freeform 63"/>
              <p:cNvSpPr>
                <a:spLocks/>
              </p:cNvSpPr>
              <p:nvPr/>
            </p:nvSpPr>
            <p:spPr bwMode="auto">
              <a:xfrm>
                <a:off x="-816" y="2736"/>
                <a:ext cx="310" cy="579"/>
              </a:xfrm>
              <a:custGeom>
                <a:avLst/>
                <a:gdLst/>
                <a:ahLst/>
                <a:cxnLst>
                  <a:cxn ang="0">
                    <a:pos x="106" y="0"/>
                  </a:cxn>
                  <a:cxn ang="0">
                    <a:pos x="521" y="0"/>
                  </a:cxn>
                  <a:cxn ang="0">
                    <a:pos x="620" y="50"/>
                  </a:cxn>
                  <a:cxn ang="0">
                    <a:pos x="549" y="411"/>
                  </a:cxn>
                  <a:cxn ang="0">
                    <a:pos x="458" y="443"/>
                  </a:cxn>
                  <a:cxn ang="0">
                    <a:pos x="428" y="732"/>
                  </a:cxn>
                  <a:cxn ang="0">
                    <a:pos x="382" y="698"/>
                  </a:cxn>
                  <a:cxn ang="0">
                    <a:pos x="382" y="411"/>
                  </a:cxn>
                  <a:cxn ang="0">
                    <a:pos x="521" y="354"/>
                  </a:cxn>
                  <a:cxn ang="0">
                    <a:pos x="566" y="99"/>
                  </a:cxn>
                  <a:cxn ang="0">
                    <a:pos x="68" y="99"/>
                  </a:cxn>
                  <a:cxn ang="0">
                    <a:pos x="137" y="346"/>
                  </a:cxn>
                  <a:cxn ang="0">
                    <a:pos x="251" y="419"/>
                  </a:cxn>
                  <a:cxn ang="0">
                    <a:pos x="205" y="485"/>
                  </a:cxn>
                  <a:cxn ang="0">
                    <a:pos x="243" y="723"/>
                  </a:cxn>
                  <a:cxn ang="0">
                    <a:pos x="160" y="839"/>
                  </a:cxn>
                  <a:cxn ang="0">
                    <a:pos x="143" y="913"/>
                  </a:cxn>
                  <a:cxn ang="0">
                    <a:pos x="203" y="930"/>
                  </a:cxn>
                  <a:cxn ang="0">
                    <a:pos x="211" y="1071"/>
                  </a:cxn>
                  <a:cxn ang="0">
                    <a:pos x="266" y="1099"/>
                  </a:cxn>
                  <a:cxn ang="0">
                    <a:pos x="348" y="981"/>
                  </a:cxn>
                  <a:cxn ang="0">
                    <a:pos x="382" y="1109"/>
                  </a:cxn>
                  <a:cxn ang="0">
                    <a:pos x="321" y="1109"/>
                  </a:cxn>
                  <a:cxn ang="0">
                    <a:pos x="276" y="1158"/>
                  </a:cxn>
                  <a:cxn ang="0">
                    <a:pos x="160" y="1109"/>
                  </a:cxn>
                  <a:cxn ang="0">
                    <a:pos x="99" y="1069"/>
                  </a:cxn>
                  <a:cxn ang="0">
                    <a:pos x="91" y="822"/>
                  </a:cxn>
                  <a:cxn ang="0">
                    <a:pos x="182" y="708"/>
                  </a:cxn>
                  <a:cxn ang="0">
                    <a:pos x="167" y="436"/>
                  </a:cxn>
                  <a:cxn ang="0">
                    <a:pos x="99" y="428"/>
                  </a:cxn>
                  <a:cxn ang="0">
                    <a:pos x="0" y="42"/>
                  </a:cxn>
                  <a:cxn ang="0">
                    <a:pos x="106" y="0"/>
                  </a:cxn>
                  <a:cxn ang="0">
                    <a:pos x="106" y="0"/>
                  </a:cxn>
                </a:cxnLst>
                <a:rect l="0" t="0" r="r" b="b"/>
                <a:pathLst>
                  <a:path w="620" h="1158">
                    <a:moveTo>
                      <a:pt x="106" y="0"/>
                    </a:moveTo>
                    <a:lnTo>
                      <a:pt x="521" y="0"/>
                    </a:lnTo>
                    <a:lnTo>
                      <a:pt x="620" y="50"/>
                    </a:lnTo>
                    <a:lnTo>
                      <a:pt x="549" y="411"/>
                    </a:lnTo>
                    <a:lnTo>
                      <a:pt x="458" y="443"/>
                    </a:lnTo>
                    <a:lnTo>
                      <a:pt x="428" y="732"/>
                    </a:lnTo>
                    <a:lnTo>
                      <a:pt x="382" y="698"/>
                    </a:lnTo>
                    <a:lnTo>
                      <a:pt x="382" y="411"/>
                    </a:lnTo>
                    <a:lnTo>
                      <a:pt x="521" y="354"/>
                    </a:lnTo>
                    <a:lnTo>
                      <a:pt x="566" y="99"/>
                    </a:lnTo>
                    <a:lnTo>
                      <a:pt x="68" y="99"/>
                    </a:lnTo>
                    <a:lnTo>
                      <a:pt x="137" y="346"/>
                    </a:lnTo>
                    <a:lnTo>
                      <a:pt x="251" y="419"/>
                    </a:lnTo>
                    <a:lnTo>
                      <a:pt x="205" y="485"/>
                    </a:lnTo>
                    <a:lnTo>
                      <a:pt x="243" y="723"/>
                    </a:lnTo>
                    <a:lnTo>
                      <a:pt x="160" y="839"/>
                    </a:lnTo>
                    <a:lnTo>
                      <a:pt x="143" y="913"/>
                    </a:lnTo>
                    <a:lnTo>
                      <a:pt x="203" y="930"/>
                    </a:lnTo>
                    <a:lnTo>
                      <a:pt x="211" y="1071"/>
                    </a:lnTo>
                    <a:lnTo>
                      <a:pt x="266" y="1099"/>
                    </a:lnTo>
                    <a:lnTo>
                      <a:pt x="348" y="981"/>
                    </a:lnTo>
                    <a:lnTo>
                      <a:pt x="382" y="1109"/>
                    </a:lnTo>
                    <a:lnTo>
                      <a:pt x="321" y="1109"/>
                    </a:lnTo>
                    <a:lnTo>
                      <a:pt x="276" y="1158"/>
                    </a:lnTo>
                    <a:lnTo>
                      <a:pt x="160" y="1109"/>
                    </a:lnTo>
                    <a:lnTo>
                      <a:pt x="99" y="1069"/>
                    </a:lnTo>
                    <a:lnTo>
                      <a:pt x="91" y="822"/>
                    </a:lnTo>
                    <a:lnTo>
                      <a:pt x="182" y="708"/>
                    </a:lnTo>
                    <a:lnTo>
                      <a:pt x="167" y="436"/>
                    </a:lnTo>
                    <a:lnTo>
                      <a:pt x="99" y="428"/>
                    </a:lnTo>
                    <a:lnTo>
                      <a:pt x="0" y="42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3" name="Freeform 64"/>
              <p:cNvSpPr>
                <a:spLocks/>
              </p:cNvSpPr>
              <p:nvPr/>
            </p:nvSpPr>
            <p:spPr bwMode="auto">
              <a:xfrm>
                <a:off x="-624" y="3072"/>
                <a:ext cx="119" cy="274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07" y="99"/>
                  </a:cxn>
                  <a:cxn ang="0">
                    <a:pos x="237" y="221"/>
                  </a:cxn>
                  <a:cxn ang="0">
                    <a:pos x="182" y="213"/>
                  </a:cxn>
                  <a:cxn ang="0">
                    <a:pos x="144" y="337"/>
                  </a:cxn>
                  <a:cxn ang="0">
                    <a:pos x="207" y="483"/>
                  </a:cxn>
                  <a:cxn ang="0">
                    <a:pos x="144" y="550"/>
                  </a:cxn>
                  <a:cxn ang="0">
                    <a:pos x="30" y="533"/>
                  </a:cxn>
                  <a:cxn ang="0">
                    <a:pos x="0" y="436"/>
                  </a:cxn>
                  <a:cxn ang="0">
                    <a:pos x="23" y="287"/>
                  </a:cxn>
                  <a:cxn ang="0">
                    <a:pos x="53" y="476"/>
                  </a:cxn>
                  <a:cxn ang="0">
                    <a:pos x="144" y="483"/>
                  </a:cxn>
                  <a:cxn ang="0">
                    <a:pos x="91" y="352"/>
                  </a:cxn>
                  <a:cxn ang="0">
                    <a:pos x="106" y="189"/>
                  </a:cxn>
                  <a:cxn ang="0">
                    <a:pos x="152" y="139"/>
                  </a:cxn>
                  <a:cxn ang="0">
                    <a:pos x="53" y="65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237" h="550">
                    <a:moveTo>
                      <a:pt x="7" y="0"/>
                    </a:moveTo>
                    <a:lnTo>
                      <a:pt x="207" y="99"/>
                    </a:lnTo>
                    <a:lnTo>
                      <a:pt x="237" y="221"/>
                    </a:lnTo>
                    <a:lnTo>
                      <a:pt x="182" y="213"/>
                    </a:lnTo>
                    <a:lnTo>
                      <a:pt x="144" y="337"/>
                    </a:lnTo>
                    <a:lnTo>
                      <a:pt x="207" y="483"/>
                    </a:lnTo>
                    <a:lnTo>
                      <a:pt x="144" y="550"/>
                    </a:lnTo>
                    <a:lnTo>
                      <a:pt x="30" y="533"/>
                    </a:lnTo>
                    <a:lnTo>
                      <a:pt x="0" y="436"/>
                    </a:lnTo>
                    <a:lnTo>
                      <a:pt x="23" y="287"/>
                    </a:lnTo>
                    <a:lnTo>
                      <a:pt x="53" y="476"/>
                    </a:lnTo>
                    <a:lnTo>
                      <a:pt x="144" y="483"/>
                    </a:lnTo>
                    <a:lnTo>
                      <a:pt x="91" y="352"/>
                    </a:lnTo>
                    <a:lnTo>
                      <a:pt x="106" y="189"/>
                    </a:lnTo>
                    <a:lnTo>
                      <a:pt x="152" y="139"/>
                    </a:lnTo>
                    <a:lnTo>
                      <a:pt x="53" y="65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4" name="Freeform 65"/>
              <p:cNvSpPr>
                <a:spLocks/>
              </p:cNvSpPr>
              <p:nvPr/>
            </p:nvSpPr>
            <p:spPr bwMode="auto">
              <a:xfrm>
                <a:off x="-782" y="2786"/>
                <a:ext cx="214" cy="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2" y="67"/>
                  </a:cxn>
                  <a:cxn ang="0">
                    <a:pos x="276" y="82"/>
                  </a:cxn>
                  <a:cxn ang="0">
                    <a:pos x="337" y="223"/>
                  </a:cxn>
                  <a:cxn ang="0">
                    <a:pos x="428" y="295"/>
                  </a:cxn>
                  <a:cxn ang="0">
                    <a:pos x="352" y="320"/>
                  </a:cxn>
                  <a:cxn ang="0">
                    <a:pos x="329" y="394"/>
                  </a:cxn>
                  <a:cxn ang="0">
                    <a:pos x="238" y="403"/>
                  </a:cxn>
                  <a:cxn ang="0">
                    <a:pos x="152" y="525"/>
                  </a:cxn>
                  <a:cxn ang="0">
                    <a:pos x="99" y="337"/>
                  </a:cxn>
                  <a:cxn ang="0">
                    <a:pos x="69" y="24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28" h="525">
                    <a:moveTo>
                      <a:pt x="0" y="0"/>
                    </a:moveTo>
                    <a:lnTo>
                      <a:pt x="122" y="67"/>
                    </a:lnTo>
                    <a:lnTo>
                      <a:pt x="276" y="82"/>
                    </a:lnTo>
                    <a:lnTo>
                      <a:pt x="337" y="223"/>
                    </a:lnTo>
                    <a:lnTo>
                      <a:pt x="428" y="295"/>
                    </a:lnTo>
                    <a:lnTo>
                      <a:pt x="352" y="320"/>
                    </a:lnTo>
                    <a:lnTo>
                      <a:pt x="329" y="394"/>
                    </a:lnTo>
                    <a:lnTo>
                      <a:pt x="238" y="403"/>
                    </a:lnTo>
                    <a:lnTo>
                      <a:pt x="152" y="525"/>
                    </a:lnTo>
                    <a:lnTo>
                      <a:pt x="99" y="337"/>
                    </a:lnTo>
                    <a:lnTo>
                      <a:pt x="69" y="2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36" name="Rectangle 4"/>
          <p:cNvSpPr>
            <a:spLocks noChangeArrowheads="1"/>
          </p:cNvSpPr>
          <p:nvPr/>
        </p:nvSpPr>
        <p:spPr bwMode="auto">
          <a:xfrm>
            <a:off x="591358" y="4853778"/>
            <a:ext cx="2819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0" lang="es-ES_tradnl" sz="2000" dirty="0">
                <a:solidFill>
                  <a:srgbClr val="99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Social</a:t>
            </a:r>
            <a:endParaRPr kumimoji="0" lang="es-ES_tradnl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kumimoji="0"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Cooperación</a:t>
            </a:r>
          </a:p>
        </p:txBody>
      </p:sp>
      <p:grpSp>
        <p:nvGrpSpPr>
          <p:cNvPr id="238" name="Group 78"/>
          <p:cNvGrpSpPr>
            <a:grpSpLocks/>
          </p:cNvGrpSpPr>
          <p:nvPr/>
        </p:nvGrpSpPr>
        <p:grpSpPr bwMode="auto">
          <a:xfrm>
            <a:off x="2171331" y="5951679"/>
            <a:ext cx="497166" cy="587560"/>
            <a:chOff x="1392" y="3120"/>
            <a:chExt cx="864" cy="864"/>
          </a:xfrm>
        </p:grpSpPr>
        <p:sp>
          <p:nvSpPr>
            <p:cNvPr id="239" name="Freeform 79"/>
            <p:cNvSpPr>
              <a:spLocks/>
            </p:cNvSpPr>
            <p:nvPr/>
          </p:nvSpPr>
          <p:spPr bwMode="auto">
            <a:xfrm>
              <a:off x="1431" y="3120"/>
              <a:ext cx="825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40" name="Group 80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41" name="Freeform 81"/>
              <p:cNvSpPr>
                <a:spLocks/>
              </p:cNvSpPr>
              <p:nvPr/>
            </p:nvSpPr>
            <p:spPr bwMode="auto">
              <a:xfrm>
                <a:off x="1454" y="3144"/>
                <a:ext cx="777" cy="817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2" name="Freeform 82"/>
              <p:cNvSpPr>
                <a:spLocks/>
              </p:cNvSpPr>
              <p:nvPr/>
            </p:nvSpPr>
            <p:spPr bwMode="auto">
              <a:xfrm>
                <a:off x="1894" y="3217"/>
                <a:ext cx="278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3" name="Freeform 83"/>
              <p:cNvSpPr>
                <a:spLocks/>
              </p:cNvSpPr>
              <p:nvPr/>
            </p:nvSpPr>
            <p:spPr bwMode="auto">
              <a:xfrm>
                <a:off x="1489" y="3272"/>
                <a:ext cx="123" cy="572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44" name="Group 84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52" name="Freeform 85"/>
                <p:cNvSpPr>
                  <a:spLocks/>
                </p:cNvSpPr>
                <p:nvPr/>
              </p:nvSpPr>
              <p:spPr bwMode="auto">
                <a:xfrm>
                  <a:off x="1898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3" name="Freeform 86"/>
                <p:cNvSpPr>
                  <a:spLocks/>
                </p:cNvSpPr>
                <p:nvPr/>
              </p:nvSpPr>
              <p:spPr bwMode="auto">
                <a:xfrm>
                  <a:off x="1621" y="3668"/>
                  <a:ext cx="286" cy="80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4" name="Freeform 87"/>
                <p:cNvSpPr>
                  <a:spLocks/>
                </p:cNvSpPr>
                <p:nvPr/>
              </p:nvSpPr>
              <p:spPr bwMode="auto">
                <a:xfrm>
                  <a:off x="1657" y="3747"/>
                  <a:ext cx="221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45" name="Group 88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46" name="Freeform 89"/>
                <p:cNvSpPr>
                  <a:spLocks/>
                </p:cNvSpPr>
                <p:nvPr/>
              </p:nvSpPr>
              <p:spPr bwMode="auto">
                <a:xfrm>
                  <a:off x="1344" y="3332"/>
                  <a:ext cx="357" cy="306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47" name="Group 90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49" name="Freeform 91"/>
                  <p:cNvSpPr>
                    <a:spLocks/>
                  </p:cNvSpPr>
                  <p:nvPr/>
                </p:nvSpPr>
                <p:spPr bwMode="auto">
                  <a:xfrm>
                    <a:off x="1792" y="3364"/>
                    <a:ext cx="380" cy="291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0" name="Freeform 92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3" cy="123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1" name="Freeform 93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48" name="Freeform 94"/>
                <p:cNvSpPr>
                  <a:spLocks/>
                </p:cNvSpPr>
                <p:nvPr/>
              </p:nvSpPr>
              <p:spPr bwMode="auto">
                <a:xfrm>
                  <a:off x="1838" y="3407"/>
                  <a:ext cx="255" cy="197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55" name="Group 95"/>
          <p:cNvGrpSpPr>
            <a:grpSpLocks/>
          </p:cNvGrpSpPr>
          <p:nvPr/>
        </p:nvGrpSpPr>
        <p:grpSpPr bwMode="auto">
          <a:xfrm>
            <a:off x="1790331" y="5709672"/>
            <a:ext cx="542363" cy="542363"/>
            <a:chOff x="1392" y="3120"/>
            <a:chExt cx="864" cy="864"/>
          </a:xfrm>
        </p:grpSpPr>
        <p:sp>
          <p:nvSpPr>
            <p:cNvPr id="256" name="Freeform 96"/>
            <p:cNvSpPr>
              <a:spLocks/>
            </p:cNvSpPr>
            <p:nvPr/>
          </p:nvSpPr>
          <p:spPr bwMode="auto">
            <a:xfrm>
              <a:off x="1433" y="3120"/>
              <a:ext cx="823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57" name="Group 97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58" name="Freeform 98"/>
              <p:cNvSpPr>
                <a:spLocks/>
              </p:cNvSpPr>
              <p:nvPr/>
            </p:nvSpPr>
            <p:spPr bwMode="auto">
              <a:xfrm>
                <a:off x="1455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9" name="Freeform 99"/>
              <p:cNvSpPr>
                <a:spLocks/>
              </p:cNvSpPr>
              <p:nvPr/>
            </p:nvSpPr>
            <p:spPr bwMode="auto">
              <a:xfrm>
                <a:off x="1895" y="3217"/>
                <a:ext cx="279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0" name="Freeform 100"/>
              <p:cNvSpPr>
                <a:spLocks/>
              </p:cNvSpPr>
              <p:nvPr/>
            </p:nvSpPr>
            <p:spPr bwMode="auto">
              <a:xfrm>
                <a:off x="1488" y="3271"/>
                <a:ext cx="123" cy="573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61" name="Group 101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69" name="Freeform 102"/>
                <p:cNvSpPr>
                  <a:spLocks/>
                </p:cNvSpPr>
                <p:nvPr/>
              </p:nvSpPr>
              <p:spPr bwMode="auto">
                <a:xfrm>
                  <a:off x="1899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0" name="Freeform 103"/>
                <p:cNvSpPr>
                  <a:spLocks/>
                </p:cNvSpPr>
                <p:nvPr/>
              </p:nvSpPr>
              <p:spPr bwMode="auto">
                <a:xfrm>
                  <a:off x="1622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1" name="Freeform 104"/>
                <p:cNvSpPr>
                  <a:spLocks/>
                </p:cNvSpPr>
                <p:nvPr/>
              </p:nvSpPr>
              <p:spPr bwMode="auto">
                <a:xfrm>
                  <a:off x="1658" y="3747"/>
                  <a:ext cx="222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62" name="Group 105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63" name="Freeform 106"/>
                <p:cNvSpPr>
                  <a:spLocks/>
                </p:cNvSpPr>
                <p:nvPr/>
              </p:nvSpPr>
              <p:spPr bwMode="auto">
                <a:xfrm>
                  <a:off x="1344" y="3333"/>
                  <a:ext cx="357" cy="304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64" name="Group 107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66" name="Freeform 108"/>
                  <p:cNvSpPr>
                    <a:spLocks/>
                  </p:cNvSpPr>
                  <p:nvPr/>
                </p:nvSpPr>
                <p:spPr bwMode="auto">
                  <a:xfrm>
                    <a:off x="1794" y="3364"/>
                    <a:ext cx="380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7" name="Freeform 109"/>
                  <p:cNvSpPr>
                    <a:spLocks/>
                  </p:cNvSpPr>
                  <p:nvPr/>
                </p:nvSpPr>
                <p:spPr bwMode="auto">
                  <a:xfrm>
                    <a:off x="1655" y="3417"/>
                    <a:ext cx="183" cy="121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8" name="Freeform 110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65" name="Freeform 111"/>
                <p:cNvSpPr>
                  <a:spLocks/>
                </p:cNvSpPr>
                <p:nvPr/>
              </p:nvSpPr>
              <p:spPr bwMode="auto">
                <a:xfrm>
                  <a:off x="1839" y="3408"/>
                  <a:ext cx="257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72" name="Group 112"/>
          <p:cNvGrpSpPr>
            <a:grpSpLocks/>
          </p:cNvGrpSpPr>
          <p:nvPr/>
        </p:nvGrpSpPr>
        <p:grpSpPr bwMode="auto">
          <a:xfrm>
            <a:off x="1409331" y="5951679"/>
            <a:ext cx="542363" cy="587560"/>
            <a:chOff x="1392" y="3120"/>
            <a:chExt cx="864" cy="864"/>
          </a:xfrm>
        </p:grpSpPr>
        <p:sp>
          <p:nvSpPr>
            <p:cNvPr id="273" name="Freeform 113"/>
            <p:cNvSpPr>
              <a:spLocks/>
            </p:cNvSpPr>
            <p:nvPr/>
          </p:nvSpPr>
          <p:spPr bwMode="auto">
            <a:xfrm>
              <a:off x="1433" y="3120"/>
              <a:ext cx="823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74" name="Group 114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75" name="Freeform 115"/>
              <p:cNvSpPr>
                <a:spLocks/>
              </p:cNvSpPr>
              <p:nvPr/>
            </p:nvSpPr>
            <p:spPr bwMode="auto">
              <a:xfrm>
                <a:off x="1455" y="3144"/>
                <a:ext cx="777" cy="817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6" name="Freeform 116"/>
              <p:cNvSpPr>
                <a:spLocks/>
              </p:cNvSpPr>
              <p:nvPr/>
            </p:nvSpPr>
            <p:spPr bwMode="auto">
              <a:xfrm>
                <a:off x="1895" y="3217"/>
                <a:ext cx="279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7" name="Freeform 117"/>
              <p:cNvSpPr>
                <a:spLocks/>
              </p:cNvSpPr>
              <p:nvPr/>
            </p:nvSpPr>
            <p:spPr bwMode="auto">
              <a:xfrm>
                <a:off x="1488" y="3272"/>
                <a:ext cx="123" cy="572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78" name="Group 118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86" name="Freeform 119"/>
                <p:cNvSpPr>
                  <a:spLocks/>
                </p:cNvSpPr>
                <p:nvPr/>
              </p:nvSpPr>
              <p:spPr bwMode="auto">
                <a:xfrm>
                  <a:off x="1899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7" name="Freeform 120"/>
                <p:cNvSpPr>
                  <a:spLocks/>
                </p:cNvSpPr>
                <p:nvPr/>
              </p:nvSpPr>
              <p:spPr bwMode="auto">
                <a:xfrm>
                  <a:off x="1622" y="3668"/>
                  <a:ext cx="288" cy="80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8" name="Freeform 121"/>
                <p:cNvSpPr>
                  <a:spLocks/>
                </p:cNvSpPr>
                <p:nvPr/>
              </p:nvSpPr>
              <p:spPr bwMode="auto">
                <a:xfrm>
                  <a:off x="1658" y="3747"/>
                  <a:ext cx="222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79" name="Group 122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80" name="Freeform 123"/>
                <p:cNvSpPr>
                  <a:spLocks/>
                </p:cNvSpPr>
                <p:nvPr/>
              </p:nvSpPr>
              <p:spPr bwMode="auto">
                <a:xfrm>
                  <a:off x="1344" y="3332"/>
                  <a:ext cx="357" cy="306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81" name="Group 124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83" name="Freeform 125"/>
                  <p:cNvSpPr>
                    <a:spLocks/>
                  </p:cNvSpPr>
                  <p:nvPr/>
                </p:nvSpPr>
                <p:spPr bwMode="auto">
                  <a:xfrm>
                    <a:off x="1794" y="3364"/>
                    <a:ext cx="380" cy="291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84" name="Freeform 126"/>
                  <p:cNvSpPr>
                    <a:spLocks/>
                  </p:cNvSpPr>
                  <p:nvPr/>
                </p:nvSpPr>
                <p:spPr bwMode="auto">
                  <a:xfrm>
                    <a:off x="1655" y="3417"/>
                    <a:ext cx="183" cy="123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85" name="Freeform 127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82" name="Freeform 128"/>
                <p:cNvSpPr>
                  <a:spLocks/>
                </p:cNvSpPr>
                <p:nvPr/>
              </p:nvSpPr>
              <p:spPr bwMode="auto">
                <a:xfrm>
                  <a:off x="1839" y="3407"/>
                  <a:ext cx="257" cy="197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cxnSp>
        <p:nvCxnSpPr>
          <p:cNvPr id="289" name="AutoShape 8"/>
          <p:cNvCxnSpPr>
            <a:cxnSpLocks noChangeShapeType="1"/>
            <a:endCxn id="136" idx="0"/>
          </p:cNvCxnSpPr>
          <p:nvPr/>
        </p:nvCxnSpPr>
        <p:spPr bwMode="auto">
          <a:xfrm rot="5400000">
            <a:off x="1578905" y="3819770"/>
            <a:ext cx="1456162" cy="611855"/>
          </a:xfrm>
          <a:prstGeom prst="curvedConnector3">
            <a:avLst>
              <a:gd name="adj1" fmla="val 50000"/>
            </a:avLst>
          </a:prstGeom>
          <a:noFill/>
          <a:ln w="53975">
            <a:solidFill>
              <a:schemeClr val="accent1">
                <a:lumMod val="75000"/>
              </a:schemeClr>
            </a:solidFill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136383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 autoUpdateAnimBg="0"/>
      <p:bldP spid="156" grpId="0" animBg="1" autoUpdateAnimBg="0"/>
      <p:bldP spid="160" grpId="0" animBg="1" autoUpdateAnimBg="0"/>
      <p:bldP spid="163" grpId="0" animBg="1" autoUpdateAnimBg="0"/>
      <p:bldP spid="164" grpId="0" animBg="1" autoUpdateAnimBg="0"/>
      <p:bldP spid="167" grpId="0" animBg="1" autoUpdateAnimBg="0"/>
      <p:bldP spid="171" grpId="0" animBg="1" autoUpdateAnimBg="0"/>
      <p:bldP spid="173" grpId="0" animBg="1" autoUpdateAnimBg="0"/>
      <p:bldP spid="13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4" y="20496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- Funcionamiento</a:t>
            </a:r>
          </a:p>
        </p:txBody>
      </p:sp>
      <p:cxnSp>
        <p:nvCxnSpPr>
          <p:cNvPr id="153" name="AutoShape 2"/>
          <p:cNvCxnSpPr>
            <a:cxnSpLocks noChangeShapeType="1"/>
            <a:stCxn id="162" idx="1"/>
            <a:endCxn id="174" idx="6"/>
          </p:cNvCxnSpPr>
          <p:nvPr/>
        </p:nvCxnSpPr>
        <p:spPr bwMode="auto">
          <a:xfrm rot="16200000" flipV="1">
            <a:off x="6831903" y="1170523"/>
            <a:ext cx="367677" cy="3040981"/>
          </a:xfrm>
          <a:prstGeom prst="curvedConnector2">
            <a:avLst/>
          </a:prstGeom>
          <a:noFill/>
          <a:ln w="203200">
            <a:solidFill>
              <a:schemeClr val="accent2"/>
            </a:solidFill>
            <a:round/>
            <a:headEnd type="none" w="sm" len="sm"/>
            <a:tailEnd type="triangle" w="sm" len="sm"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</p:cxnSp>
      <p:cxnSp>
        <p:nvCxnSpPr>
          <p:cNvPr id="155" name="AutoShape 3"/>
          <p:cNvCxnSpPr>
            <a:cxnSpLocks noChangeShapeType="1"/>
            <a:stCxn id="175" idx="6"/>
            <a:endCxn id="162" idx="2"/>
          </p:cNvCxnSpPr>
          <p:nvPr/>
        </p:nvCxnSpPr>
        <p:spPr bwMode="auto">
          <a:xfrm flipV="1">
            <a:off x="5647650" y="3171200"/>
            <a:ext cx="2609600" cy="2142500"/>
          </a:xfrm>
          <a:prstGeom prst="curvedConnector3">
            <a:avLst>
              <a:gd name="adj1" fmla="val 50000"/>
            </a:avLst>
          </a:prstGeom>
          <a:noFill/>
          <a:ln w="203200">
            <a:solidFill>
              <a:schemeClr val="accent2"/>
            </a:solidFill>
            <a:round/>
            <a:headEnd type="none" w="sm" len="sm"/>
            <a:tailEnd type="triangle" w="sm" len="sm"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</p:cxnSp>
      <p:sp>
        <p:nvSpPr>
          <p:cNvPr id="156" name="WordArt 4"/>
          <p:cNvSpPr>
            <a:spLocks noChangeArrowheads="1" noChangeShapeType="1" noTextEdit="1"/>
          </p:cNvSpPr>
          <p:nvPr/>
        </p:nvSpPr>
        <p:spPr bwMode="auto">
          <a:xfrm>
            <a:off x="5800050" y="3966350"/>
            <a:ext cx="1771650" cy="492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ES" sz="3600" i="1" kern="1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latin typeface="Arial Black"/>
              </a:rPr>
              <a:t>Acciones</a:t>
            </a:r>
          </a:p>
        </p:txBody>
      </p:sp>
      <p:sp>
        <p:nvSpPr>
          <p:cNvPr id="159" name="WordArt 5"/>
          <p:cNvSpPr>
            <a:spLocks noChangeArrowheads="1" noChangeShapeType="1" noTextEdit="1"/>
          </p:cNvSpPr>
          <p:nvPr/>
        </p:nvSpPr>
        <p:spPr bwMode="auto">
          <a:xfrm>
            <a:off x="6181050" y="1985150"/>
            <a:ext cx="2305050" cy="492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ES" sz="3600" i="1" kern="1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latin typeface="Arial Black"/>
              </a:rPr>
              <a:t>Percepciones</a:t>
            </a:r>
          </a:p>
        </p:txBody>
      </p:sp>
      <p:sp>
        <p:nvSpPr>
          <p:cNvPr id="160" name="Oval 6"/>
          <p:cNvSpPr>
            <a:spLocks noChangeArrowheads="1"/>
          </p:cNvSpPr>
          <p:nvPr/>
        </p:nvSpPr>
        <p:spPr bwMode="auto">
          <a:xfrm>
            <a:off x="8197875" y="5402275"/>
            <a:ext cx="1905000" cy="838200"/>
          </a:xfrm>
          <a:prstGeom prst="ellipse">
            <a:avLst/>
          </a:prstGeom>
          <a:solidFill>
            <a:srgbClr val="0A65F8">
              <a:alpha val="50195"/>
            </a:srgbClr>
          </a:solidFill>
          <a:ln w="9525">
            <a:round/>
            <a:headEnd/>
            <a:tailEnd/>
          </a:ln>
          <a:scene3d>
            <a:camera prst="legacyPerspectiveBottom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A65F8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Ambiente</a:t>
            </a:r>
          </a:p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Ti+1</a:t>
            </a:r>
          </a:p>
        </p:txBody>
      </p:sp>
      <p:cxnSp>
        <p:nvCxnSpPr>
          <p:cNvPr id="161" name="AutoShape 7"/>
          <p:cNvCxnSpPr>
            <a:cxnSpLocks noChangeShapeType="1"/>
            <a:stCxn id="162" idx="3"/>
            <a:endCxn id="160" idx="2"/>
          </p:cNvCxnSpPr>
          <p:nvPr/>
        </p:nvCxnSpPr>
        <p:spPr bwMode="auto">
          <a:xfrm rot="5400000">
            <a:off x="7190140" y="4475283"/>
            <a:ext cx="2353827" cy="338356"/>
          </a:xfrm>
          <a:prstGeom prst="curvedConnector4">
            <a:avLst>
              <a:gd name="adj1" fmla="val 38490"/>
              <a:gd name="adj2" fmla="val 167562"/>
            </a:avLst>
          </a:prstGeom>
          <a:noFill/>
          <a:ln w="203200">
            <a:solidFill>
              <a:schemeClr val="accent2"/>
            </a:solidFill>
            <a:round/>
            <a:headEnd type="none" w="sm" len="sm"/>
            <a:tailEnd type="triangle" w="sm" len="sm"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2"/>
            </a:extrusionClr>
          </a:sp3d>
        </p:spPr>
      </p:cxnSp>
      <p:sp>
        <p:nvSpPr>
          <p:cNvPr id="162" name="Oval 8"/>
          <p:cNvSpPr>
            <a:spLocks noChangeArrowheads="1"/>
          </p:cNvSpPr>
          <p:nvPr/>
        </p:nvSpPr>
        <p:spPr bwMode="auto">
          <a:xfrm>
            <a:off x="8257250" y="2752100"/>
            <a:ext cx="1905000" cy="838200"/>
          </a:xfrm>
          <a:prstGeom prst="ellipse">
            <a:avLst/>
          </a:prstGeom>
          <a:solidFill>
            <a:srgbClr val="0A65F8">
              <a:alpha val="50195"/>
            </a:srgbClr>
          </a:solidFill>
          <a:ln w="9525">
            <a:round/>
            <a:headEnd/>
            <a:tailEnd/>
          </a:ln>
          <a:scene3d>
            <a:camera prst="legacyPerspectiveBottom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A65F8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Ambiente</a:t>
            </a:r>
          </a:p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Ti</a:t>
            </a:r>
          </a:p>
        </p:txBody>
      </p:sp>
      <p:sp>
        <p:nvSpPr>
          <p:cNvPr id="163" name="WordArt 9"/>
          <p:cNvSpPr>
            <a:spLocks noChangeArrowheads="1" noChangeShapeType="1" noTextEdit="1"/>
          </p:cNvSpPr>
          <p:nvPr/>
        </p:nvSpPr>
        <p:spPr bwMode="auto">
          <a:xfrm>
            <a:off x="8314650" y="4499750"/>
            <a:ext cx="12954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ES" sz="3600" i="1" kern="1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latin typeface="Arial Black"/>
              </a:rPr>
              <a:t>Efecto</a:t>
            </a:r>
          </a:p>
        </p:txBody>
      </p:sp>
      <p:sp>
        <p:nvSpPr>
          <p:cNvPr id="164" name="WordArt 10"/>
          <p:cNvSpPr>
            <a:spLocks noChangeArrowheads="1" noChangeShapeType="1" noTextEdit="1"/>
          </p:cNvSpPr>
          <p:nvPr/>
        </p:nvSpPr>
        <p:spPr bwMode="auto">
          <a:xfrm>
            <a:off x="9869328" y="1528932"/>
            <a:ext cx="12954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s-ES" sz="3600" i="1" kern="10" dirty="0"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latin typeface="Arial Black"/>
              </a:rPr>
              <a:t>Tiempo</a:t>
            </a:r>
          </a:p>
        </p:txBody>
      </p:sp>
      <p:grpSp>
        <p:nvGrpSpPr>
          <p:cNvPr id="165" name="Group 11"/>
          <p:cNvGrpSpPr>
            <a:grpSpLocks/>
          </p:cNvGrpSpPr>
          <p:nvPr/>
        </p:nvGrpSpPr>
        <p:grpSpPr bwMode="auto">
          <a:xfrm>
            <a:off x="2904450" y="2899550"/>
            <a:ext cx="2071688" cy="2259013"/>
            <a:chOff x="576" y="1680"/>
            <a:chExt cx="1305" cy="1423"/>
          </a:xfrm>
        </p:grpSpPr>
        <p:sp>
          <p:nvSpPr>
            <p:cNvPr id="166" name="Freeform 12"/>
            <p:cNvSpPr>
              <a:spLocks/>
            </p:cNvSpPr>
            <p:nvPr/>
          </p:nvSpPr>
          <p:spPr bwMode="auto">
            <a:xfrm>
              <a:off x="576" y="1680"/>
              <a:ext cx="1305" cy="1423"/>
            </a:xfrm>
            <a:custGeom>
              <a:avLst/>
              <a:gdLst/>
              <a:ahLst/>
              <a:cxnLst>
                <a:cxn ang="0">
                  <a:pos x="2570" y="3880"/>
                </a:cxn>
                <a:cxn ang="0">
                  <a:pos x="2611" y="3695"/>
                </a:cxn>
                <a:cxn ang="0">
                  <a:pos x="2755" y="3592"/>
                </a:cxn>
                <a:cxn ang="0">
                  <a:pos x="3213" y="3496"/>
                </a:cxn>
                <a:cxn ang="0">
                  <a:pos x="3446" y="3394"/>
                </a:cxn>
                <a:cxn ang="0">
                  <a:pos x="3527" y="3291"/>
                </a:cxn>
                <a:cxn ang="0">
                  <a:pos x="3521" y="3045"/>
                </a:cxn>
                <a:cxn ang="0">
                  <a:pos x="3507" y="2702"/>
                </a:cxn>
                <a:cxn ang="0">
                  <a:pos x="3569" y="2469"/>
                </a:cxn>
                <a:cxn ang="0">
                  <a:pos x="3719" y="2368"/>
                </a:cxn>
                <a:cxn ang="0">
                  <a:pos x="3891" y="2285"/>
                </a:cxn>
                <a:cxn ang="0">
                  <a:pos x="3917" y="2183"/>
                </a:cxn>
                <a:cxn ang="0">
                  <a:pos x="3828" y="2072"/>
                </a:cxn>
                <a:cxn ang="0">
                  <a:pos x="3487" y="1642"/>
                </a:cxn>
                <a:cxn ang="0">
                  <a:pos x="3542" y="1521"/>
                </a:cxn>
                <a:cxn ang="0">
                  <a:pos x="3623" y="1248"/>
                </a:cxn>
                <a:cxn ang="0">
                  <a:pos x="3549" y="848"/>
                </a:cxn>
                <a:cxn ang="0">
                  <a:pos x="3350" y="451"/>
                </a:cxn>
                <a:cxn ang="0">
                  <a:pos x="3104" y="191"/>
                </a:cxn>
                <a:cxn ang="0">
                  <a:pos x="2653" y="34"/>
                </a:cxn>
                <a:cxn ang="0">
                  <a:pos x="2127" y="0"/>
                </a:cxn>
                <a:cxn ang="0">
                  <a:pos x="1654" y="41"/>
                </a:cxn>
                <a:cxn ang="0">
                  <a:pos x="1216" y="171"/>
                </a:cxn>
                <a:cxn ang="0">
                  <a:pos x="710" y="479"/>
                </a:cxn>
                <a:cxn ang="0">
                  <a:pos x="464" y="698"/>
                </a:cxn>
                <a:cxn ang="0">
                  <a:pos x="211" y="1033"/>
                </a:cxn>
                <a:cxn ang="0">
                  <a:pos x="27" y="1466"/>
                </a:cxn>
                <a:cxn ang="0">
                  <a:pos x="13" y="1854"/>
                </a:cxn>
                <a:cxn ang="0">
                  <a:pos x="123" y="2205"/>
                </a:cxn>
                <a:cxn ang="0">
                  <a:pos x="629" y="2970"/>
                </a:cxn>
                <a:cxn ang="0">
                  <a:pos x="793" y="3304"/>
                </a:cxn>
                <a:cxn ang="0">
                  <a:pos x="834" y="3531"/>
                </a:cxn>
                <a:cxn ang="0">
                  <a:pos x="848" y="3838"/>
                </a:cxn>
                <a:cxn ang="0">
                  <a:pos x="2570" y="4271"/>
                </a:cxn>
              </a:cxnLst>
              <a:rect l="0" t="0" r="r" b="b"/>
              <a:pathLst>
                <a:path w="3917" h="4271">
                  <a:moveTo>
                    <a:pt x="2570" y="4271"/>
                  </a:moveTo>
                  <a:lnTo>
                    <a:pt x="2570" y="3880"/>
                  </a:lnTo>
                  <a:lnTo>
                    <a:pt x="2585" y="3790"/>
                  </a:lnTo>
                  <a:lnTo>
                    <a:pt x="2611" y="3695"/>
                  </a:lnTo>
                  <a:lnTo>
                    <a:pt x="2666" y="3627"/>
                  </a:lnTo>
                  <a:lnTo>
                    <a:pt x="2755" y="3592"/>
                  </a:lnTo>
                  <a:lnTo>
                    <a:pt x="3043" y="3531"/>
                  </a:lnTo>
                  <a:lnTo>
                    <a:pt x="3213" y="3496"/>
                  </a:lnTo>
                  <a:lnTo>
                    <a:pt x="3350" y="3441"/>
                  </a:lnTo>
                  <a:lnTo>
                    <a:pt x="3446" y="3394"/>
                  </a:lnTo>
                  <a:lnTo>
                    <a:pt x="3494" y="3352"/>
                  </a:lnTo>
                  <a:lnTo>
                    <a:pt x="3527" y="3291"/>
                  </a:lnTo>
                  <a:lnTo>
                    <a:pt x="3527" y="3182"/>
                  </a:lnTo>
                  <a:lnTo>
                    <a:pt x="3521" y="3045"/>
                  </a:lnTo>
                  <a:lnTo>
                    <a:pt x="3507" y="2861"/>
                  </a:lnTo>
                  <a:lnTo>
                    <a:pt x="3507" y="2702"/>
                  </a:lnTo>
                  <a:lnTo>
                    <a:pt x="3527" y="2558"/>
                  </a:lnTo>
                  <a:lnTo>
                    <a:pt x="3569" y="2469"/>
                  </a:lnTo>
                  <a:lnTo>
                    <a:pt x="3623" y="2408"/>
                  </a:lnTo>
                  <a:lnTo>
                    <a:pt x="3719" y="2368"/>
                  </a:lnTo>
                  <a:lnTo>
                    <a:pt x="3849" y="2320"/>
                  </a:lnTo>
                  <a:lnTo>
                    <a:pt x="3891" y="2285"/>
                  </a:lnTo>
                  <a:lnTo>
                    <a:pt x="3917" y="2244"/>
                  </a:lnTo>
                  <a:lnTo>
                    <a:pt x="3917" y="2183"/>
                  </a:lnTo>
                  <a:lnTo>
                    <a:pt x="3871" y="2120"/>
                  </a:lnTo>
                  <a:lnTo>
                    <a:pt x="3828" y="2072"/>
                  </a:lnTo>
                  <a:lnTo>
                    <a:pt x="3514" y="1676"/>
                  </a:lnTo>
                  <a:lnTo>
                    <a:pt x="3487" y="1642"/>
                  </a:lnTo>
                  <a:lnTo>
                    <a:pt x="3501" y="1581"/>
                  </a:lnTo>
                  <a:lnTo>
                    <a:pt x="3542" y="1521"/>
                  </a:lnTo>
                  <a:lnTo>
                    <a:pt x="3603" y="1354"/>
                  </a:lnTo>
                  <a:lnTo>
                    <a:pt x="3623" y="1248"/>
                  </a:lnTo>
                  <a:lnTo>
                    <a:pt x="3623" y="1084"/>
                  </a:lnTo>
                  <a:lnTo>
                    <a:pt x="3549" y="848"/>
                  </a:lnTo>
                  <a:lnTo>
                    <a:pt x="3473" y="672"/>
                  </a:lnTo>
                  <a:lnTo>
                    <a:pt x="3350" y="451"/>
                  </a:lnTo>
                  <a:lnTo>
                    <a:pt x="3234" y="315"/>
                  </a:lnTo>
                  <a:lnTo>
                    <a:pt x="3104" y="191"/>
                  </a:lnTo>
                  <a:lnTo>
                    <a:pt x="2927" y="98"/>
                  </a:lnTo>
                  <a:lnTo>
                    <a:pt x="2653" y="34"/>
                  </a:lnTo>
                  <a:lnTo>
                    <a:pt x="2393" y="6"/>
                  </a:lnTo>
                  <a:lnTo>
                    <a:pt x="2127" y="0"/>
                  </a:lnTo>
                  <a:lnTo>
                    <a:pt x="1866" y="14"/>
                  </a:lnTo>
                  <a:lnTo>
                    <a:pt x="1654" y="41"/>
                  </a:lnTo>
                  <a:lnTo>
                    <a:pt x="1449" y="82"/>
                  </a:lnTo>
                  <a:lnTo>
                    <a:pt x="1216" y="171"/>
                  </a:lnTo>
                  <a:lnTo>
                    <a:pt x="991" y="287"/>
                  </a:lnTo>
                  <a:lnTo>
                    <a:pt x="710" y="479"/>
                  </a:lnTo>
                  <a:lnTo>
                    <a:pt x="581" y="582"/>
                  </a:lnTo>
                  <a:lnTo>
                    <a:pt x="464" y="698"/>
                  </a:lnTo>
                  <a:lnTo>
                    <a:pt x="335" y="848"/>
                  </a:lnTo>
                  <a:lnTo>
                    <a:pt x="211" y="1033"/>
                  </a:lnTo>
                  <a:lnTo>
                    <a:pt x="89" y="1265"/>
                  </a:lnTo>
                  <a:lnTo>
                    <a:pt x="27" y="1466"/>
                  </a:lnTo>
                  <a:lnTo>
                    <a:pt x="0" y="1686"/>
                  </a:lnTo>
                  <a:lnTo>
                    <a:pt x="13" y="1854"/>
                  </a:lnTo>
                  <a:lnTo>
                    <a:pt x="47" y="2024"/>
                  </a:lnTo>
                  <a:lnTo>
                    <a:pt x="123" y="2205"/>
                  </a:lnTo>
                  <a:lnTo>
                    <a:pt x="342" y="2548"/>
                  </a:lnTo>
                  <a:lnTo>
                    <a:pt x="629" y="2970"/>
                  </a:lnTo>
                  <a:lnTo>
                    <a:pt x="745" y="3182"/>
                  </a:lnTo>
                  <a:lnTo>
                    <a:pt x="793" y="3304"/>
                  </a:lnTo>
                  <a:lnTo>
                    <a:pt x="821" y="3423"/>
                  </a:lnTo>
                  <a:lnTo>
                    <a:pt x="834" y="3531"/>
                  </a:lnTo>
                  <a:lnTo>
                    <a:pt x="841" y="3633"/>
                  </a:lnTo>
                  <a:lnTo>
                    <a:pt x="848" y="3838"/>
                  </a:lnTo>
                  <a:lnTo>
                    <a:pt x="821" y="4271"/>
                  </a:lnTo>
                  <a:lnTo>
                    <a:pt x="2570" y="4271"/>
                  </a:lnTo>
                  <a:close/>
                </a:path>
              </a:pathLst>
            </a:custGeom>
            <a:solidFill>
              <a:srgbClr val="FF8000"/>
            </a:solidFill>
            <a:ln w="12700">
              <a:prstDash val="solid"/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8000"/>
              </a:extrusionClr>
            </a:sp3d>
          </p:spPr>
          <p:txBody>
            <a:bodyPr>
              <a:flatTx/>
            </a:bodyPr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67" name="Group 13"/>
            <p:cNvGrpSpPr>
              <a:grpSpLocks/>
            </p:cNvGrpSpPr>
            <p:nvPr/>
          </p:nvGrpSpPr>
          <p:grpSpPr bwMode="auto">
            <a:xfrm>
              <a:off x="756" y="1973"/>
              <a:ext cx="817" cy="512"/>
              <a:chOff x="756" y="1973"/>
              <a:chExt cx="817" cy="512"/>
            </a:xfrm>
          </p:grpSpPr>
          <p:grpSp>
            <p:nvGrpSpPr>
              <p:cNvPr id="168" name="Group 14"/>
              <p:cNvGrpSpPr>
                <a:grpSpLocks/>
              </p:cNvGrpSpPr>
              <p:nvPr/>
            </p:nvGrpSpPr>
            <p:grpSpPr bwMode="auto">
              <a:xfrm>
                <a:off x="756" y="1973"/>
                <a:ext cx="421" cy="420"/>
                <a:chOff x="756" y="1973"/>
                <a:chExt cx="421" cy="420"/>
              </a:xfrm>
            </p:grpSpPr>
            <p:sp>
              <p:nvSpPr>
                <p:cNvPr id="172" name="Freeform 15"/>
                <p:cNvSpPr>
                  <a:spLocks/>
                </p:cNvSpPr>
                <p:nvPr/>
              </p:nvSpPr>
              <p:spPr bwMode="auto">
                <a:xfrm>
                  <a:off x="756" y="1973"/>
                  <a:ext cx="421" cy="420"/>
                </a:xfrm>
                <a:custGeom>
                  <a:avLst/>
                  <a:gdLst/>
                  <a:ahLst/>
                  <a:cxnLst>
                    <a:cxn ang="0">
                      <a:pos x="643" y="1261"/>
                    </a:cxn>
                    <a:cxn ang="0">
                      <a:pos x="574" y="1261"/>
                    </a:cxn>
                    <a:cxn ang="0">
                      <a:pos x="506" y="1251"/>
                    </a:cxn>
                    <a:cxn ang="0">
                      <a:pos x="445" y="1232"/>
                    </a:cxn>
                    <a:cxn ang="0">
                      <a:pos x="438" y="1134"/>
                    </a:cxn>
                    <a:cxn ang="0">
                      <a:pos x="381" y="1102"/>
                    </a:cxn>
                    <a:cxn ang="0">
                      <a:pos x="314" y="1063"/>
                    </a:cxn>
                    <a:cxn ang="0">
                      <a:pos x="253" y="1015"/>
                    </a:cxn>
                    <a:cxn ang="0">
                      <a:pos x="150" y="1050"/>
                    </a:cxn>
                    <a:cxn ang="0">
                      <a:pos x="116" y="1006"/>
                    </a:cxn>
                    <a:cxn ang="0">
                      <a:pos x="81" y="954"/>
                    </a:cxn>
                    <a:cxn ang="0">
                      <a:pos x="52" y="899"/>
                    </a:cxn>
                    <a:cxn ang="0">
                      <a:pos x="124" y="810"/>
                    </a:cxn>
                    <a:cxn ang="0">
                      <a:pos x="96" y="726"/>
                    </a:cxn>
                    <a:cxn ang="0">
                      <a:pos x="87" y="659"/>
                    </a:cxn>
                    <a:cxn ang="0">
                      <a:pos x="89" y="575"/>
                    </a:cxn>
                    <a:cxn ang="0">
                      <a:pos x="0" y="534"/>
                    </a:cxn>
                    <a:cxn ang="0">
                      <a:pos x="12" y="468"/>
                    </a:cxn>
                    <a:cxn ang="0">
                      <a:pos x="28" y="406"/>
                    </a:cxn>
                    <a:cxn ang="0">
                      <a:pos x="60" y="336"/>
                    </a:cxn>
                    <a:cxn ang="0">
                      <a:pos x="157" y="345"/>
                    </a:cxn>
                    <a:cxn ang="0">
                      <a:pos x="205" y="281"/>
                    </a:cxn>
                    <a:cxn ang="0">
                      <a:pos x="257" y="226"/>
                    </a:cxn>
                    <a:cxn ang="0">
                      <a:pos x="326" y="178"/>
                    </a:cxn>
                    <a:cxn ang="0">
                      <a:pos x="308" y="73"/>
                    </a:cxn>
                    <a:cxn ang="0">
                      <a:pos x="369" y="41"/>
                    </a:cxn>
                    <a:cxn ang="0">
                      <a:pos x="438" y="19"/>
                    </a:cxn>
                    <a:cxn ang="0">
                      <a:pos x="524" y="0"/>
                    </a:cxn>
                    <a:cxn ang="0">
                      <a:pos x="572" y="80"/>
                    </a:cxn>
                    <a:cxn ang="0">
                      <a:pos x="663" y="76"/>
                    </a:cxn>
                    <a:cxn ang="0">
                      <a:pos x="739" y="89"/>
                    </a:cxn>
                    <a:cxn ang="0">
                      <a:pos x="813" y="109"/>
                    </a:cxn>
                    <a:cxn ang="0">
                      <a:pos x="896" y="44"/>
                    </a:cxn>
                    <a:cxn ang="0">
                      <a:pos x="955" y="76"/>
                    </a:cxn>
                    <a:cxn ang="0">
                      <a:pos x="1009" y="112"/>
                    </a:cxn>
                    <a:cxn ang="0">
                      <a:pos x="1053" y="146"/>
                    </a:cxn>
                    <a:cxn ang="0">
                      <a:pos x="1018" y="246"/>
                    </a:cxn>
                    <a:cxn ang="0">
                      <a:pos x="1066" y="310"/>
                    </a:cxn>
                    <a:cxn ang="0">
                      <a:pos x="1113" y="384"/>
                    </a:cxn>
                    <a:cxn ang="0">
                      <a:pos x="1142" y="458"/>
                    </a:cxn>
                    <a:cxn ang="0">
                      <a:pos x="1251" y="468"/>
                    </a:cxn>
                    <a:cxn ang="0">
                      <a:pos x="1262" y="537"/>
                    </a:cxn>
                    <a:cxn ang="0">
                      <a:pos x="1265" y="589"/>
                    </a:cxn>
                    <a:cxn ang="0">
                      <a:pos x="1265" y="653"/>
                    </a:cxn>
                    <a:cxn ang="0">
                      <a:pos x="1162" y="685"/>
                    </a:cxn>
                    <a:cxn ang="0">
                      <a:pos x="1142" y="774"/>
                    </a:cxn>
                    <a:cxn ang="0">
                      <a:pos x="1121" y="842"/>
                    </a:cxn>
                    <a:cxn ang="0">
                      <a:pos x="1085" y="918"/>
                    </a:cxn>
                    <a:cxn ang="0">
                      <a:pos x="1137" y="1015"/>
                    </a:cxn>
                    <a:cxn ang="0">
                      <a:pos x="1105" y="1054"/>
                    </a:cxn>
                    <a:cxn ang="0">
                      <a:pos x="1060" y="1097"/>
                    </a:cxn>
                    <a:cxn ang="0">
                      <a:pos x="1009" y="1139"/>
                    </a:cxn>
                    <a:cxn ang="0">
                      <a:pos x="896" y="1095"/>
                    </a:cxn>
                    <a:cxn ang="0">
                      <a:pos x="832" y="1124"/>
                    </a:cxn>
                    <a:cxn ang="0">
                      <a:pos x="771" y="1144"/>
                    </a:cxn>
                    <a:cxn ang="0">
                      <a:pos x="684" y="1166"/>
                    </a:cxn>
                    <a:cxn ang="0">
                      <a:pos x="643" y="1261"/>
                    </a:cxn>
                  </a:cxnLst>
                  <a:rect l="0" t="0" r="r" b="b"/>
                  <a:pathLst>
                    <a:path w="1265" h="1261">
                      <a:moveTo>
                        <a:pt x="643" y="1261"/>
                      </a:moveTo>
                      <a:lnTo>
                        <a:pt x="574" y="1261"/>
                      </a:lnTo>
                      <a:lnTo>
                        <a:pt x="506" y="1251"/>
                      </a:lnTo>
                      <a:lnTo>
                        <a:pt x="445" y="1232"/>
                      </a:lnTo>
                      <a:lnTo>
                        <a:pt x="438" y="1134"/>
                      </a:lnTo>
                      <a:lnTo>
                        <a:pt x="381" y="1102"/>
                      </a:lnTo>
                      <a:lnTo>
                        <a:pt x="314" y="1063"/>
                      </a:lnTo>
                      <a:lnTo>
                        <a:pt x="253" y="1015"/>
                      </a:lnTo>
                      <a:lnTo>
                        <a:pt x="150" y="1050"/>
                      </a:lnTo>
                      <a:lnTo>
                        <a:pt x="116" y="1006"/>
                      </a:lnTo>
                      <a:lnTo>
                        <a:pt x="81" y="954"/>
                      </a:lnTo>
                      <a:lnTo>
                        <a:pt x="52" y="899"/>
                      </a:lnTo>
                      <a:lnTo>
                        <a:pt x="124" y="810"/>
                      </a:lnTo>
                      <a:lnTo>
                        <a:pt x="96" y="726"/>
                      </a:lnTo>
                      <a:lnTo>
                        <a:pt x="87" y="659"/>
                      </a:lnTo>
                      <a:lnTo>
                        <a:pt x="89" y="575"/>
                      </a:lnTo>
                      <a:lnTo>
                        <a:pt x="0" y="534"/>
                      </a:lnTo>
                      <a:lnTo>
                        <a:pt x="12" y="468"/>
                      </a:lnTo>
                      <a:lnTo>
                        <a:pt x="28" y="406"/>
                      </a:lnTo>
                      <a:lnTo>
                        <a:pt x="60" y="336"/>
                      </a:lnTo>
                      <a:lnTo>
                        <a:pt x="157" y="345"/>
                      </a:lnTo>
                      <a:lnTo>
                        <a:pt x="205" y="281"/>
                      </a:lnTo>
                      <a:lnTo>
                        <a:pt x="257" y="226"/>
                      </a:lnTo>
                      <a:lnTo>
                        <a:pt x="326" y="178"/>
                      </a:lnTo>
                      <a:lnTo>
                        <a:pt x="308" y="73"/>
                      </a:lnTo>
                      <a:lnTo>
                        <a:pt x="369" y="41"/>
                      </a:lnTo>
                      <a:lnTo>
                        <a:pt x="438" y="19"/>
                      </a:lnTo>
                      <a:lnTo>
                        <a:pt x="524" y="0"/>
                      </a:lnTo>
                      <a:lnTo>
                        <a:pt x="572" y="80"/>
                      </a:lnTo>
                      <a:lnTo>
                        <a:pt x="663" y="76"/>
                      </a:lnTo>
                      <a:lnTo>
                        <a:pt x="739" y="89"/>
                      </a:lnTo>
                      <a:lnTo>
                        <a:pt x="813" y="109"/>
                      </a:lnTo>
                      <a:lnTo>
                        <a:pt x="896" y="44"/>
                      </a:lnTo>
                      <a:lnTo>
                        <a:pt x="955" y="76"/>
                      </a:lnTo>
                      <a:lnTo>
                        <a:pt x="1009" y="112"/>
                      </a:lnTo>
                      <a:lnTo>
                        <a:pt x="1053" y="146"/>
                      </a:lnTo>
                      <a:lnTo>
                        <a:pt x="1018" y="246"/>
                      </a:lnTo>
                      <a:lnTo>
                        <a:pt x="1066" y="310"/>
                      </a:lnTo>
                      <a:lnTo>
                        <a:pt x="1113" y="384"/>
                      </a:lnTo>
                      <a:lnTo>
                        <a:pt x="1142" y="458"/>
                      </a:lnTo>
                      <a:lnTo>
                        <a:pt x="1251" y="468"/>
                      </a:lnTo>
                      <a:lnTo>
                        <a:pt x="1262" y="537"/>
                      </a:lnTo>
                      <a:lnTo>
                        <a:pt x="1265" y="589"/>
                      </a:lnTo>
                      <a:lnTo>
                        <a:pt x="1265" y="653"/>
                      </a:lnTo>
                      <a:lnTo>
                        <a:pt x="1162" y="685"/>
                      </a:lnTo>
                      <a:lnTo>
                        <a:pt x="1142" y="774"/>
                      </a:lnTo>
                      <a:lnTo>
                        <a:pt x="1121" y="842"/>
                      </a:lnTo>
                      <a:lnTo>
                        <a:pt x="1085" y="918"/>
                      </a:lnTo>
                      <a:lnTo>
                        <a:pt x="1137" y="1015"/>
                      </a:lnTo>
                      <a:lnTo>
                        <a:pt x="1105" y="1054"/>
                      </a:lnTo>
                      <a:lnTo>
                        <a:pt x="1060" y="1097"/>
                      </a:lnTo>
                      <a:lnTo>
                        <a:pt x="1009" y="1139"/>
                      </a:lnTo>
                      <a:lnTo>
                        <a:pt x="896" y="1095"/>
                      </a:lnTo>
                      <a:lnTo>
                        <a:pt x="832" y="1124"/>
                      </a:lnTo>
                      <a:lnTo>
                        <a:pt x="771" y="1144"/>
                      </a:lnTo>
                      <a:lnTo>
                        <a:pt x="684" y="1166"/>
                      </a:lnTo>
                      <a:lnTo>
                        <a:pt x="643" y="1261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2700">
                  <a:prstDash val="solid"/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0000FF"/>
                  </a:extrusionClr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3" name="Oval 16"/>
                <p:cNvSpPr>
                  <a:spLocks noChangeArrowheads="1"/>
                </p:cNvSpPr>
                <p:nvPr/>
              </p:nvSpPr>
              <p:spPr bwMode="auto">
                <a:xfrm>
                  <a:off x="889" y="2105"/>
                  <a:ext cx="162" cy="162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9" name="Group 17"/>
              <p:cNvGrpSpPr>
                <a:grpSpLocks/>
              </p:cNvGrpSpPr>
              <p:nvPr/>
            </p:nvGrpSpPr>
            <p:grpSpPr bwMode="auto">
              <a:xfrm>
                <a:off x="1152" y="2064"/>
                <a:ext cx="421" cy="421"/>
                <a:chOff x="1137" y="1837"/>
                <a:chExt cx="421" cy="421"/>
              </a:xfrm>
            </p:grpSpPr>
            <p:sp>
              <p:nvSpPr>
                <p:cNvPr id="170" name="Freeform 18"/>
                <p:cNvSpPr>
                  <a:spLocks/>
                </p:cNvSpPr>
                <p:nvPr/>
              </p:nvSpPr>
              <p:spPr bwMode="auto">
                <a:xfrm>
                  <a:off x="1137" y="1837"/>
                  <a:ext cx="421" cy="421"/>
                </a:xfrm>
                <a:custGeom>
                  <a:avLst/>
                  <a:gdLst/>
                  <a:ahLst/>
                  <a:cxnLst>
                    <a:cxn ang="0">
                      <a:pos x="621" y="0"/>
                    </a:cxn>
                    <a:cxn ang="0">
                      <a:pos x="690" y="0"/>
                    </a:cxn>
                    <a:cxn ang="0">
                      <a:pos x="759" y="11"/>
                    </a:cxn>
                    <a:cxn ang="0">
                      <a:pos x="820" y="30"/>
                    </a:cxn>
                    <a:cxn ang="0">
                      <a:pos x="827" y="128"/>
                    </a:cxn>
                    <a:cxn ang="0">
                      <a:pos x="884" y="160"/>
                    </a:cxn>
                    <a:cxn ang="0">
                      <a:pos x="949" y="199"/>
                    </a:cxn>
                    <a:cxn ang="0">
                      <a:pos x="1010" y="247"/>
                    </a:cxn>
                    <a:cxn ang="0">
                      <a:pos x="1114" y="212"/>
                    </a:cxn>
                    <a:cxn ang="0">
                      <a:pos x="1149" y="255"/>
                    </a:cxn>
                    <a:cxn ang="0">
                      <a:pos x="1182" y="308"/>
                    </a:cxn>
                    <a:cxn ang="0">
                      <a:pos x="1211" y="363"/>
                    </a:cxn>
                    <a:cxn ang="0">
                      <a:pos x="1141" y="452"/>
                    </a:cxn>
                    <a:cxn ang="0">
                      <a:pos x="1169" y="536"/>
                    </a:cxn>
                    <a:cxn ang="0">
                      <a:pos x="1178" y="602"/>
                    </a:cxn>
                    <a:cxn ang="0">
                      <a:pos x="1175" y="686"/>
                    </a:cxn>
                    <a:cxn ang="0">
                      <a:pos x="1263" y="728"/>
                    </a:cxn>
                    <a:cxn ang="0">
                      <a:pos x="1253" y="793"/>
                    </a:cxn>
                    <a:cxn ang="0">
                      <a:pos x="1237" y="855"/>
                    </a:cxn>
                    <a:cxn ang="0">
                      <a:pos x="1205" y="926"/>
                    </a:cxn>
                    <a:cxn ang="0">
                      <a:pos x="1106" y="917"/>
                    </a:cxn>
                    <a:cxn ang="0">
                      <a:pos x="1058" y="981"/>
                    </a:cxn>
                    <a:cxn ang="0">
                      <a:pos x="1006" y="1035"/>
                    </a:cxn>
                    <a:cxn ang="0">
                      <a:pos x="938" y="1083"/>
                    </a:cxn>
                    <a:cxn ang="0">
                      <a:pos x="957" y="1188"/>
                    </a:cxn>
                    <a:cxn ang="0">
                      <a:pos x="895" y="1220"/>
                    </a:cxn>
                    <a:cxn ang="0">
                      <a:pos x="827" y="1243"/>
                    </a:cxn>
                    <a:cxn ang="0">
                      <a:pos x="740" y="1262"/>
                    </a:cxn>
                    <a:cxn ang="0">
                      <a:pos x="692" y="1182"/>
                    </a:cxn>
                    <a:cxn ang="0">
                      <a:pos x="600" y="1186"/>
                    </a:cxn>
                    <a:cxn ang="0">
                      <a:pos x="526" y="1172"/>
                    </a:cxn>
                    <a:cxn ang="0">
                      <a:pos x="450" y="1151"/>
                    </a:cxn>
                    <a:cxn ang="0">
                      <a:pos x="369" y="1218"/>
                    </a:cxn>
                    <a:cxn ang="0">
                      <a:pos x="309" y="1186"/>
                    </a:cxn>
                    <a:cxn ang="0">
                      <a:pos x="254" y="1150"/>
                    </a:cxn>
                    <a:cxn ang="0">
                      <a:pos x="210" y="1115"/>
                    </a:cxn>
                    <a:cxn ang="0">
                      <a:pos x="245" y="1014"/>
                    </a:cxn>
                    <a:cxn ang="0">
                      <a:pos x="197" y="951"/>
                    </a:cxn>
                    <a:cxn ang="0">
                      <a:pos x="152" y="878"/>
                    </a:cxn>
                    <a:cxn ang="0">
                      <a:pos x="122" y="802"/>
                    </a:cxn>
                    <a:cxn ang="0">
                      <a:pos x="13" y="793"/>
                    </a:cxn>
                    <a:cxn ang="0">
                      <a:pos x="1" y="725"/>
                    </a:cxn>
                    <a:cxn ang="0">
                      <a:pos x="0" y="673"/>
                    </a:cxn>
                    <a:cxn ang="0">
                      <a:pos x="0" y="609"/>
                    </a:cxn>
                    <a:cxn ang="0">
                      <a:pos x="101" y="577"/>
                    </a:cxn>
                    <a:cxn ang="0">
                      <a:pos x="122" y="488"/>
                    </a:cxn>
                    <a:cxn ang="0">
                      <a:pos x="142" y="420"/>
                    </a:cxn>
                    <a:cxn ang="0">
                      <a:pos x="178" y="344"/>
                    </a:cxn>
                    <a:cxn ang="0">
                      <a:pos x="126" y="247"/>
                    </a:cxn>
                    <a:cxn ang="0">
                      <a:pos x="158" y="207"/>
                    </a:cxn>
                    <a:cxn ang="0">
                      <a:pos x="205" y="164"/>
                    </a:cxn>
                    <a:cxn ang="0">
                      <a:pos x="254" y="123"/>
                    </a:cxn>
                    <a:cxn ang="0">
                      <a:pos x="369" y="167"/>
                    </a:cxn>
                    <a:cxn ang="0">
                      <a:pos x="432" y="136"/>
                    </a:cxn>
                    <a:cxn ang="0">
                      <a:pos x="494" y="116"/>
                    </a:cxn>
                    <a:cxn ang="0">
                      <a:pos x="580" y="96"/>
                    </a:cxn>
                    <a:cxn ang="0">
                      <a:pos x="621" y="0"/>
                    </a:cxn>
                  </a:cxnLst>
                  <a:rect l="0" t="0" r="r" b="b"/>
                  <a:pathLst>
                    <a:path w="1263" h="1262">
                      <a:moveTo>
                        <a:pt x="621" y="0"/>
                      </a:moveTo>
                      <a:lnTo>
                        <a:pt x="690" y="0"/>
                      </a:lnTo>
                      <a:lnTo>
                        <a:pt x="759" y="11"/>
                      </a:lnTo>
                      <a:lnTo>
                        <a:pt x="820" y="30"/>
                      </a:lnTo>
                      <a:lnTo>
                        <a:pt x="827" y="128"/>
                      </a:lnTo>
                      <a:lnTo>
                        <a:pt x="884" y="160"/>
                      </a:lnTo>
                      <a:lnTo>
                        <a:pt x="949" y="199"/>
                      </a:lnTo>
                      <a:lnTo>
                        <a:pt x="1010" y="247"/>
                      </a:lnTo>
                      <a:lnTo>
                        <a:pt x="1114" y="212"/>
                      </a:lnTo>
                      <a:lnTo>
                        <a:pt x="1149" y="255"/>
                      </a:lnTo>
                      <a:lnTo>
                        <a:pt x="1182" y="308"/>
                      </a:lnTo>
                      <a:lnTo>
                        <a:pt x="1211" y="363"/>
                      </a:lnTo>
                      <a:lnTo>
                        <a:pt x="1141" y="452"/>
                      </a:lnTo>
                      <a:lnTo>
                        <a:pt x="1169" y="536"/>
                      </a:lnTo>
                      <a:lnTo>
                        <a:pt x="1178" y="602"/>
                      </a:lnTo>
                      <a:lnTo>
                        <a:pt x="1175" y="686"/>
                      </a:lnTo>
                      <a:lnTo>
                        <a:pt x="1263" y="728"/>
                      </a:lnTo>
                      <a:lnTo>
                        <a:pt x="1253" y="793"/>
                      </a:lnTo>
                      <a:lnTo>
                        <a:pt x="1237" y="855"/>
                      </a:lnTo>
                      <a:lnTo>
                        <a:pt x="1205" y="926"/>
                      </a:lnTo>
                      <a:lnTo>
                        <a:pt x="1106" y="917"/>
                      </a:lnTo>
                      <a:lnTo>
                        <a:pt x="1058" y="981"/>
                      </a:lnTo>
                      <a:lnTo>
                        <a:pt x="1006" y="1035"/>
                      </a:lnTo>
                      <a:lnTo>
                        <a:pt x="938" y="1083"/>
                      </a:lnTo>
                      <a:lnTo>
                        <a:pt x="957" y="1188"/>
                      </a:lnTo>
                      <a:lnTo>
                        <a:pt x="895" y="1220"/>
                      </a:lnTo>
                      <a:lnTo>
                        <a:pt x="827" y="1243"/>
                      </a:lnTo>
                      <a:lnTo>
                        <a:pt x="740" y="1262"/>
                      </a:lnTo>
                      <a:lnTo>
                        <a:pt x="692" y="1182"/>
                      </a:lnTo>
                      <a:lnTo>
                        <a:pt x="600" y="1186"/>
                      </a:lnTo>
                      <a:lnTo>
                        <a:pt x="526" y="1172"/>
                      </a:lnTo>
                      <a:lnTo>
                        <a:pt x="450" y="1151"/>
                      </a:lnTo>
                      <a:lnTo>
                        <a:pt x="369" y="1218"/>
                      </a:lnTo>
                      <a:lnTo>
                        <a:pt x="309" y="1186"/>
                      </a:lnTo>
                      <a:lnTo>
                        <a:pt x="254" y="1150"/>
                      </a:lnTo>
                      <a:lnTo>
                        <a:pt x="210" y="1115"/>
                      </a:lnTo>
                      <a:lnTo>
                        <a:pt x="245" y="1014"/>
                      </a:lnTo>
                      <a:lnTo>
                        <a:pt x="197" y="951"/>
                      </a:lnTo>
                      <a:lnTo>
                        <a:pt x="152" y="878"/>
                      </a:lnTo>
                      <a:lnTo>
                        <a:pt x="122" y="802"/>
                      </a:lnTo>
                      <a:lnTo>
                        <a:pt x="13" y="793"/>
                      </a:lnTo>
                      <a:lnTo>
                        <a:pt x="1" y="725"/>
                      </a:lnTo>
                      <a:lnTo>
                        <a:pt x="0" y="673"/>
                      </a:lnTo>
                      <a:lnTo>
                        <a:pt x="0" y="609"/>
                      </a:lnTo>
                      <a:lnTo>
                        <a:pt x="101" y="577"/>
                      </a:lnTo>
                      <a:lnTo>
                        <a:pt x="122" y="488"/>
                      </a:lnTo>
                      <a:lnTo>
                        <a:pt x="142" y="420"/>
                      </a:lnTo>
                      <a:lnTo>
                        <a:pt x="178" y="344"/>
                      </a:lnTo>
                      <a:lnTo>
                        <a:pt x="126" y="247"/>
                      </a:lnTo>
                      <a:lnTo>
                        <a:pt x="158" y="207"/>
                      </a:lnTo>
                      <a:lnTo>
                        <a:pt x="205" y="164"/>
                      </a:lnTo>
                      <a:lnTo>
                        <a:pt x="254" y="123"/>
                      </a:lnTo>
                      <a:lnTo>
                        <a:pt x="369" y="167"/>
                      </a:lnTo>
                      <a:lnTo>
                        <a:pt x="432" y="136"/>
                      </a:lnTo>
                      <a:lnTo>
                        <a:pt x="494" y="116"/>
                      </a:lnTo>
                      <a:lnTo>
                        <a:pt x="580" y="96"/>
                      </a:lnTo>
                      <a:lnTo>
                        <a:pt x="621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>
                  <a:prstDash val="solid"/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0000"/>
                  </a:extrusionClr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1" name="Oval 19"/>
                <p:cNvSpPr>
                  <a:spLocks noChangeArrowheads="1"/>
                </p:cNvSpPr>
                <p:nvPr/>
              </p:nvSpPr>
              <p:spPr bwMode="auto">
                <a:xfrm>
                  <a:off x="1270" y="1968"/>
                  <a:ext cx="162" cy="162"/>
                </a:xfrm>
                <a:prstGeom prst="ellipse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74" name="Oval 20"/>
          <p:cNvSpPr>
            <a:spLocks noChangeArrowheads="1"/>
          </p:cNvSpPr>
          <p:nvPr/>
        </p:nvSpPr>
        <p:spPr bwMode="auto">
          <a:xfrm>
            <a:off x="3590250" y="2088075"/>
            <a:ext cx="1905000" cy="838200"/>
          </a:xfrm>
          <a:prstGeom prst="ellipse">
            <a:avLst/>
          </a:prstGeom>
          <a:solidFill>
            <a:srgbClr val="0A65F8">
              <a:alpha val="50195"/>
            </a:srgbClr>
          </a:solidFill>
          <a:ln w="9525">
            <a:round/>
            <a:headEnd/>
            <a:tailEnd/>
          </a:ln>
          <a:scene3d>
            <a:camera prst="legacyPerspectiveBottom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A65F8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Sensores</a:t>
            </a:r>
          </a:p>
        </p:txBody>
      </p:sp>
      <p:sp>
        <p:nvSpPr>
          <p:cNvPr id="175" name="Oval 21"/>
          <p:cNvSpPr>
            <a:spLocks noChangeArrowheads="1"/>
          </p:cNvSpPr>
          <p:nvPr/>
        </p:nvSpPr>
        <p:spPr bwMode="auto">
          <a:xfrm>
            <a:off x="3742650" y="4894600"/>
            <a:ext cx="1905000" cy="838200"/>
          </a:xfrm>
          <a:prstGeom prst="ellipse">
            <a:avLst/>
          </a:prstGeom>
          <a:solidFill>
            <a:srgbClr val="0A65F8">
              <a:alpha val="50195"/>
            </a:srgbClr>
          </a:solidFill>
          <a:ln w="9525">
            <a:round/>
            <a:headEnd/>
            <a:tailEnd/>
          </a:ln>
          <a:scene3d>
            <a:camera prst="legacyPerspectiveBottom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A65F8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Efectores</a:t>
            </a:r>
          </a:p>
        </p:txBody>
      </p:sp>
      <p:sp>
        <p:nvSpPr>
          <p:cNvPr id="176" name="Line 23"/>
          <p:cNvSpPr>
            <a:spLocks noChangeShapeType="1"/>
          </p:cNvSpPr>
          <p:nvPr/>
        </p:nvSpPr>
        <p:spPr bwMode="auto">
          <a:xfrm>
            <a:off x="10600650" y="1832750"/>
            <a:ext cx="0" cy="449580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7" name="Rectangle 7"/>
          <p:cNvSpPr>
            <a:spLocks noChangeArrowheads="1"/>
          </p:cNvSpPr>
          <p:nvPr/>
        </p:nvSpPr>
        <p:spPr bwMode="auto">
          <a:xfrm>
            <a:off x="1021286" y="3673451"/>
            <a:ext cx="1828800" cy="457200"/>
          </a:xfrm>
          <a:prstGeom prst="rect">
            <a:avLst/>
          </a:prstGeom>
          <a:solidFill>
            <a:srgbClr val="FF00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0" lang="es-ES_tradnl" sz="2400" b="1" dirty="0">
                <a:solidFill>
                  <a:srgbClr val="FFFF00"/>
                </a:solidFill>
                <a:latin typeface="Times New Roman" pitchFamily="18" charset="0"/>
              </a:rPr>
              <a:t>Decisi</a:t>
            </a:r>
            <a:r>
              <a:rPr lang="es-ES_tradnl" sz="2400" b="1" dirty="0">
                <a:solidFill>
                  <a:srgbClr val="FFFF00"/>
                </a:solidFill>
                <a:latin typeface="Times New Roman" pitchFamily="18" charset="0"/>
              </a:rPr>
              <a:t>ón</a:t>
            </a:r>
            <a:endParaRPr kumimoji="0" lang="es-ES_tradnl" sz="2400" b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1021286" y="3216251"/>
            <a:ext cx="1828800" cy="457200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0" lang="es-ES_tradnl" sz="2400" b="1" dirty="0">
                <a:solidFill>
                  <a:srgbClr val="FFFF00"/>
                </a:solidFill>
                <a:latin typeface="Times New Roman" pitchFamily="18" charset="0"/>
              </a:rPr>
              <a:t>Metas</a:t>
            </a:r>
          </a:p>
        </p:txBody>
      </p:sp>
    </p:spTree>
    <p:extLst>
      <p:ext uri="{BB962C8B-B14F-4D97-AF65-F5344CB8AC3E}">
        <p14:creationId xmlns:p14="http://schemas.microsoft.com/office/powerpoint/2010/main" val="41033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9" grpId="0" animBg="1"/>
      <p:bldP spid="160" grpId="0" animBg="1" autoUpdateAnimBg="0"/>
      <p:bldP spid="162" grpId="0" animBg="1" autoUpdateAnimBg="0"/>
      <p:bldP spid="163" grpId="0" animBg="1"/>
      <p:bldP spid="174" grpId="0" animBg="1" autoUpdateAnimBg="0"/>
      <p:bldP spid="175" grpId="0" animBg="1" autoUpdateAnimBg="0"/>
      <p:bldP spid="177" grpId="0" animBg="1"/>
      <p:bldP spid="1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7" y="-3199"/>
            <a:ext cx="12201128" cy="6863135"/>
          </a:xfrm>
        </p:spPr>
      </p:pic>
      <p:grpSp>
        <p:nvGrpSpPr>
          <p:cNvPr id="7" name="6 Grupo"/>
          <p:cNvGrpSpPr/>
          <p:nvPr/>
        </p:nvGrpSpPr>
        <p:grpSpPr>
          <a:xfrm>
            <a:off x="700644" y="1520043"/>
            <a:ext cx="6227005" cy="3682220"/>
            <a:chOff x="700644" y="1520043"/>
            <a:chExt cx="6227005" cy="3682220"/>
          </a:xfrm>
        </p:grpSpPr>
        <p:sp>
          <p:nvSpPr>
            <p:cNvPr id="27" name="26 Elipse"/>
            <p:cNvSpPr/>
            <p:nvPr/>
          </p:nvSpPr>
          <p:spPr>
            <a:xfrm>
              <a:off x="700644" y="1520043"/>
              <a:ext cx="6227005" cy="368222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9" name="28 CuadroTexto"/>
            <p:cNvSpPr txBox="1"/>
            <p:nvPr/>
          </p:nvSpPr>
          <p:spPr>
            <a:xfrm>
              <a:off x="2695699" y="1687491"/>
              <a:ext cx="2766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C00000"/>
                  </a:solidFill>
                  <a:latin typeface="+mn-lt"/>
                </a:rPr>
                <a:t>Sistemas Procesamiento</a:t>
              </a:r>
            </a:p>
            <a:p>
              <a:pPr algn="ctr"/>
              <a:r>
                <a:rPr lang="es-ES" sz="2000" b="1" dirty="0">
                  <a:solidFill>
                    <a:srgbClr val="C00000"/>
                  </a:solidFill>
                  <a:latin typeface="+mn-lt"/>
                </a:rPr>
                <a:t>de Símbolos</a:t>
              </a:r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2315689" y="2405072"/>
            <a:ext cx="4512624" cy="2499437"/>
            <a:chOff x="1929127" y="2288354"/>
            <a:chExt cx="4998521" cy="2865805"/>
          </a:xfrm>
        </p:grpSpPr>
        <p:sp>
          <p:nvSpPr>
            <p:cNvPr id="35" name="34 Elipse"/>
            <p:cNvSpPr/>
            <p:nvPr/>
          </p:nvSpPr>
          <p:spPr>
            <a:xfrm>
              <a:off x="1929127" y="2288354"/>
              <a:ext cx="4998521" cy="28658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fillRef>
            <a:effectRef idx="0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8" name="47 CuadroTexto"/>
            <p:cNvSpPr txBox="1"/>
            <p:nvPr/>
          </p:nvSpPr>
          <p:spPr>
            <a:xfrm>
              <a:off x="2175805" y="3629246"/>
              <a:ext cx="1857624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50000"/>
                    </a:schemeClr>
                  </a:solidFill>
                  <a:latin typeface="+mn-lt"/>
                </a:rPr>
                <a:t>Sistemas Basados</a:t>
              </a:r>
            </a:p>
            <a:p>
              <a:pPr algn="ctr"/>
              <a:r>
                <a:rPr lang="es-ES" b="1" dirty="0">
                  <a:solidFill>
                    <a:schemeClr val="accent2">
                      <a:lumMod val="50000"/>
                    </a:schemeClr>
                  </a:solidFill>
                  <a:latin typeface="+mn-lt"/>
                </a:rPr>
                <a:t> en Reglas</a:t>
              </a:r>
            </a:p>
          </p:txBody>
        </p:sp>
      </p:grpSp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– Decisiones con IA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4802439" y="1520043"/>
            <a:ext cx="6445957" cy="3652722"/>
            <a:chOff x="4802439" y="1520043"/>
            <a:chExt cx="6445957" cy="3652722"/>
          </a:xfrm>
        </p:grpSpPr>
        <p:sp>
          <p:nvSpPr>
            <p:cNvPr id="28" name="27 Elipse"/>
            <p:cNvSpPr/>
            <p:nvPr/>
          </p:nvSpPr>
          <p:spPr>
            <a:xfrm>
              <a:off x="4802439" y="1520043"/>
              <a:ext cx="6241615" cy="36527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804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4123401"/>
                <a:satOff val="-35023"/>
                <a:lumOff val="117"/>
                <a:alphaOff val="0"/>
              </a:schemeClr>
            </a:fillRef>
            <a:effectRef idx="0">
              <a:schemeClr val="accent3">
                <a:alpha val="50000"/>
                <a:hueOff val="-4123401"/>
                <a:satOff val="-35023"/>
                <a:lumOff val="117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0" name="29 CuadroTexto"/>
            <p:cNvSpPr txBox="1"/>
            <p:nvPr/>
          </p:nvSpPr>
          <p:spPr>
            <a:xfrm>
              <a:off x="8800124" y="2534009"/>
              <a:ext cx="2448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C00000"/>
                  </a:solidFill>
                  <a:latin typeface="+mn-lt"/>
                </a:rPr>
                <a:t>Inteligencia Computacional</a:t>
              </a:r>
            </a:p>
          </p:txBody>
        </p:sp>
      </p:grpSp>
      <p:grpSp>
        <p:nvGrpSpPr>
          <p:cNvPr id="39" name="38 Grupo"/>
          <p:cNvGrpSpPr/>
          <p:nvPr/>
        </p:nvGrpSpPr>
        <p:grpSpPr>
          <a:xfrm>
            <a:off x="2965872" y="2630048"/>
            <a:ext cx="1753442" cy="979610"/>
            <a:chOff x="-4910834" y="1242267"/>
            <a:chExt cx="1197325" cy="819457"/>
          </a:xfrm>
        </p:grpSpPr>
        <p:sp>
          <p:nvSpPr>
            <p:cNvPr id="40" name="39 Elipse"/>
            <p:cNvSpPr/>
            <p:nvPr/>
          </p:nvSpPr>
          <p:spPr>
            <a:xfrm>
              <a:off x="-4910834" y="1242267"/>
              <a:ext cx="1197325" cy="81945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41" name="40 CuadroTexto"/>
            <p:cNvSpPr txBox="1"/>
            <p:nvPr/>
          </p:nvSpPr>
          <p:spPr>
            <a:xfrm>
              <a:off x="-4679869" y="1405821"/>
              <a:ext cx="735395" cy="492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4">
                      <a:lumMod val="50000"/>
                    </a:schemeClr>
                  </a:solidFill>
                  <a:latin typeface="+mn-lt"/>
                </a:rPr>
                <a:t>Sistemas </a:t>
              </a:r>
            </a:p>
            <a:p>
              <a:pPr algn="ctr"/>
              <a:r>
                <a:rPr lang="es-ES" b="1" dirty="0">
                  <a:solidFill>
                    <a:schemeClr val="accent4">
                      <a:lumMod val="50000"/>
                    </a:schemeClr>
                  </a:solidFill>
                  <a:latin typeface="+mn-lt"/>
                </a:rPr>
                <a:t>Expertos</a:t>
              </a:r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1306286" y="2005036"/>
            <a:ext cx="2132427" cy="793692"/>
            <a:chOff x="2279241" y="7321043"/>
            <a:chExt cx="2132427" cy="793692"/>
          </a:xfrm>
        </p:grpSpPr>
        <p:sp>
          <p:nvSpPr>
            <p:cNvPr id="51" name="50 Elipse"/>
            <p:cNvSpPr/>
            <p:nvPr/>
          </p:nvSpPr>
          <p:spPr>
            <a:xfrm>
              <a:off x="2304033" y="7321043"/>
              <a:ext cx="2082843" cy="7936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fillRef>
            <a:effectRef idx="0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0" name="49 CuadroTexto"/>
            <p:cNvSpPr txBox="1"/>
            <p:nvPr/>
          </p:nvSpPr>
          <p:spPr>
            <a:xfrm>
              <a:off x="2279241" y="7394724"/>
              <a:ext cx="2132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Marcos</a:t>
              </a:r>
            </a:p>
            <a:p>
              <a:pPr algn="ctr"/>
              <a:r>
                <a:rPr lang="es-ES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Redes Semánticas</a:t>
              </a:r>
            </a:p>
          </p:txBody>
        </p:sp>
      </p:grpSp>
      <p:grpSp>
        <p:nvGrpSpPr>
          <p:cNvPr id="62" name="61 Grupo"/>
          <p:cNvGrpSpPr/>
          <p:nvPr/>
        </p:nvGrpSpPr>
        <p:grpSpPr>
          <a:xfrm>
            <a:off x="4928502" y="3038297"/>
            <a:ext cx="1606371" cy="685143"/>
            <a:chOff x="-1201567" y="3897104"/>
            <a:chExt cx="1997047" cy="1325381"/>
          </a:xfrm>
        </p:grpSpPr>
        <p:sp>
          <p:nvSpPr>
            <p:cNvPr id="63" name="62 Elipse"/>
            <p:cNvSpPr/>
            <p:nvPr/>
          </p:nvSpPr>
          <p:spPr>
            <a:xfrm>
              <a:off x="-1201567" y="3897104"/>
              <a:ext cx="1997047" cy="1325381"/>
            </a:xfrm>
            <a:prstGeom prst="ellipse">
              <a:avLst/>
            </a:prstGeom>
            <a:solidFill>
              <a:srgbClr val="00FFFF">
                <a:alpha val="49804"/>
              </a:srgbClr>
            </a:solidFill>
            <a:ln>
              <a:solidFill>
                <a:srgbClr val="00666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fillRef>
            <a:effectRef idx="0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64" name="63 CuadroTexto"/>
            <p:cNvSpPr txBox="1"/>
            <p:nvPr/>
          </p:nvSpPr>
          <p:spPr>
            <a:xfrm>
              <a:off x="-693483" y="3929709"/>
              <a:ext cx="980887" cy="1250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6666"/>
                  </a:solidFill>
                  <a:latin typeface="+mn-lt"/>
                </a:rPr>
                <a:t>Lógica</a:t>
              </a:r>
            </a:p>
            <a:p>
              <a:pPr algn="ctr"/>
              <a:r>
                <a:rPr lang="es-ES" b="1" dirty="0">
                  <a:solidFill>
                    <a:srgbClr val="006666"/>
                  </a:solidFill>
                </a:rPr>
                <a:t>Difusa</a:t>
              </a:r>
              <a:endParaRPr lang="es-ES" b="1" dirty="0">
                <a:solidFill>
                  <a:srgbClr val="006666"/>
                </a:solidFill>
                <a:latin typeface="+mn-lt"/>
              </a:endParaRPr>
            </a:p>
          </p:txBody>
        </p:sp>
      </p:grpSp>
      <p:grpSp>
        <p:nvGrpSpPr>
          <p:cNvPr id="65" name="64 Grupo"/>
          <p:cNvGrpSpPr/>
          <p:nvPr/>
        </p:nvGrpSpPr>
        <p:grpSpPr>
          <a:xfrm>
            <a:off x="8958057" y="3180179"/>
            <a:ext cx="2014133" cy="796828"/>
            <a:chOff x="11415753" y="3587888"/>
            <a:chExt cx="2014133" cy="796828"/>
          </a:xfrm>
        </p:grpSpPr>
        <p:sp>
          <p:nvSpPr>
            <p:cNvPr id="66" name="65 Elipse"/>
            <p:cNvSpPr/>
            <p:nvPr/>
          </p:nvSpPr>
          <p:spPr>
            <a:xfrm>
              <a:off x="11415753" y="3587888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67" name="66 CuadroTexto"/>
            <p:cNvSpPr txBox="1"/>
            <p:nvPr/>
          </p:nvSpPr>
          <p:spPr>
            <a:xfrm>
              <a:off x="11807429" y="3671011"/>
              <a:ext cx="1230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Algoritmos</a:t>
              </a:r>
            </a:p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</a:rPr>
                <a:t>Evolutivos</a:t>
              </a:r>
              <a:endPara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9" name="68 Grupo"/>
          <p:cNvGrpSpPr/>
          <p:nvPr/>
        </p:nvGrpSpPr>
        <p:grpSpPr>
          <a:xfrm>
            <a:off x="6212270" y="1641432"/>
            <a:ext cx="2014133" cy="796828"/>
            <a:chOff x="11415753" y="3587888"/>
            <a:chExt cx="2014133" cy="796828"/>
          </a:xfrm>
        </p:grpSpPr>
        <p:sp>
          <p:nvSpPr>
            <p:cNvPr id="70" name="69 Elipse"/>
            <p:cNvSpPr/>
            <p:nvPr/>
          </p:nvSpPr>
          <p:spPr>
            <a:xfrm>
              <a:off x="11415753" y="3587888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1" name="70 CuadroTexto"/>
            <p:cNvSpPr txBox="1"/>
            <p:nvPr/>
          </p:nvSpPr>
          <p:spPr>
            <a:xfrm>
              <a:off x="11471180" y="3801636"/>
              <a:ext cx="1903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Redes Neuronales</a:t>
              </a:r>
            </a:p>
          </p:txBody>
        </p:sp>
      </p:grpSp>
      <p:grpSp>
        <p:nvGrpSpPr>
          <p:cNvPr id="72" name="71 Grupo"/>
          <p:cNvGrpSpPr/>
          <p:nvPr/>
        </p:nvGrpSpPr>
        <p:grpSpPr>
          <a:xfrm>
            <a:off x="6872774" y="2490035"/>
            <a:ext cx="2014133" cy="796828"/>
            <a:chOff x="11415753" y="3552263"/>
            <a:chExt cx="2014133" cy="796828"/>
          </a:xfrm>
        </p:grpSpPr>
        <p:sp>
          <p:nvSpPr>
            <p:cNvPr id="73" name="72 Elipse"/>
            <p:cNvSpPr/>
            <p:nvPr/>
          </p:nvSpPr>
          <p:spPr>
            <a:xfrm>
              <a:off x="11415753" y="3552263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4" name="73 CuadroTexto"/>
            <p:cNvSpPr txBox="1"/>
            <p:nvPr/>
          </p:nvSpPr>
          <p:spPr>
            <a:xfrm>
              <a:off x="11612185" y="3671011"/>
              <a:ext cx="1621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i="1" dirty="0" err="1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Support</a:t>
              </a:r>
              <a:r>
                <a:rPr lang="es-ES" b="1" i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 Vector</a:t>
              </a:r>
            </a:p>
            <a:p>
              <a:pPr algn="ctr"/>
              <a:r>
                <a:rPr lang="es-ES" b="1" i="1" dirty="0">
                  <a:solidFill>
                    <a:schemeClr val="accent1">
                      <a:lumMod val="75000"/>
                    </a:schemeClr>
                  </a:solidFill>
                </a:rPr>
                <a:t>Machines</a:t>
              </a:r>
              <a:endParaRPr lang="es-ES" b="1" i="1" dirty="0">
                <a:solidFill>
                  <a:schemeClr val="accent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5" name="74 Grupo"/>
          <p:cNvGrpSpPr/>
          <p:nvPr/>
        </p:nvGrpSpPr>
        <p:grpSpPr>
          <a:xfrm>
            <a:off x="8325127" y="3967492"/>
            <a:ext cx="2014133" cy="796828"/>
            <a:chOff x="11415753" y="3587888"/>
            <a:chExt cx="2014133" cy="796828"/>
          </a:xfrm>
        </p:grpSpPr>
        <p:sp>
          <p:nvSpPr>
            <p:cNvPr id="76" name="75 Elipse"/>
            <p:cNvSpPr/>
            <p:nvPr/>
          </p:nvSpPr>
          <p:spPr>
            <a:xfrm>
              <a:off x="11415753" y="3587888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7" name="76 CuadroTexto"/>
            <p:cNvSpPr txBox="1"/>
            <p:nvPr/>
          </p:nvSpPr>
          <p:spPr>
            <a:xfrm>
              <a:off x="11540213" y="3671011"/>
              <a:ext cx="1765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Inteligencia</a:t>
              </a:r>
            </a:p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Colectiva </a:t>
              </a:r>
              <a:r>
                <a:rPr lang="es-ES" b="1" i="1" dirty="0" err="1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Swarm</a:t>
              </a:r>
              <a:endParaRPr lang="es-ES" b="1" i="1" dirty="0">
                <a:solidFill>
                  <a:schemeClr val="accent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2408012" y="3939517"/>
            <a:ext cx="6500137" cy="2755641"/>
            <a:chOff x="2408012" y="3768742"/>
            <a:chExt cx="6500137" cy="2985791"/>
          </a:xfrm>
        </p:grpSpPr>
        <p:sp>
          <p:nvSpPr>
            <p:cNvPr id="42" name="41 Elipse"/>
            <p:cNvSpPr/>
            <p:nvPr/>
          </p:nvSpPr>
          <p:spPr>
            <a:xfrm>
              <a:off x="2408012" y="3768742"/>
              <a:ext cx="6500137" cy="2985791"/>
            </a:xfrm>
            <a:prstGeom prst="ellipse">
              <a:avLst/>
            </a:prstGeom>
            <a:solidFill>
              <a:srgbClr val="FFCCFF">
                <a:alpha val="5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3" name="42 CuadroTexto"/>
            <p:cNvSpPr txBox="1"/>
            <p:nvPr/>
          </p:nvSpPr>
          <p:spPr>
            <a:xfrm>
              <a:off x="4479377" y="5959287"/>
              <a:ext cx="2448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C00000"/>
                  </a:solidFill>
                  <a:latin typeface="+mn-lt"/>
                </a:rPr>
                <a:t>Métodos Estadísticos y Probabilísticos</a:t>
              </a:r>
            </a:p>
          </p:txBody>
        </p:sp>
      </p:grpSp>
      <p:grpSp>
        <p:nvGrpSpPr>
          <p:cNvPr id="52" name="51 Grupo"/>
          <p:cNvGrpSpPr/>
          <p:nvPr/>
        </p:nvGrpSpPr>
        <p:grpSpPr>
          <a:xfrm>
            <a:off x="3617720" y="4161996"/>
            <a:ext cx="1606371" cy="685143"/>
            <a:chOff x="-1201567" y="3897104"/>
            <a:chExt cx="1997047" cy="1325381"/>
          </a:xfrm>
        </p:grpSpPr>
        <p:sp>
          <p:nvSpPr>
            <p:cNvPr id="54" name="53 Elipse"/>
            <p:cNvSpPr/>
            <p:nvPr/>
          </p:nvSpPr>
          <p:spPr>
            <a:xfrm>
              <a:off x="-1201567" y="3897104"/>
              <a:ext cx="1997047" cy="1325381"/>
            </a:xfrm>
            <a:prstGeom prst="ellipse">
              <a:avLst/>
            </a:prstGeom>
            <a:solidFill>
              <a:srgbClr val="FF99FF">
                <a:alpha val="49804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fillRef>
            <a:effectRef idx="0">
              <a:schemeClr val="accent3">
                <a:alpha val="50000"/>
                <a:hueOff val="-1374467"/>
                <a:satOff val="-11674"/>
                <a:lumOff val="39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3" name="52 CuadroTexto"/>
            <p:cNvSpPr txBox="1"/>
            <p:nvPr/>
          </p:nvSpPr>
          <p:spPr>
            <a:xfrm>
              <a:off x="-1105171" y="3929709"/>
              <a:ext cx="1804256" cy="1250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7030A0"/>
                  </a:solidFill>
                  <a:latin typeface="+mn-lt"/>
                </a:rPr>
                <a:t>Actualización</a:t>
              </a:r>
            </a:p>
            <a:p>
              <a:pPr algn="ctr"/>
              <a:r>
                <a:rPr lang="es-ES" b="1" dirty="0">
                  <a:solidFill>
                    <a:srgbClr val="7030A0"/>
                  </a:solidFill>
                  <a:latin typeface="+mn-lt"/>
                </a:rPr>
                <a:t>Bayesiana</a:t>
              </a:r>
            </a:p>
          </p:txBody>
        </p:sp>
      </p:grpSp>
      <p:grpSp>
        <p:nvGrpSpPr>
          <p:cNvPr id="44" name="43 Grupo"/>
          <p:cNvGrpSpPr/>
          <p:nvPr/>
        </p:nvGrpSpPr>
        <p:grpSpPr>
          <a:xfrm>
            <a:off x="3301463" y="5237888"/>
            <a:ext cx="2014133" cy="796828"/>
            <a:chOff x="11415753" y="3587888"/>
            <a:chExt cx="2014133" cy="796828"/>
          </a:xfrm>
        </p:grpSpPr>
        <p:sp>
          <p:nvSpPr>
            <p:cNvPr id="45" name="44 Elipse"/>
            <p:cNvSpPr/>
            <p:nvPr/>
          </p:nvSpPr>
          <p:spPr>
            <a:xfrm>
              <a:off x="11415753" y="3587888"/>
              <a:ext cx="2014133" cy="796828"/>
            </a:xfrm>
            <a:prstGeom prst="ellipse">
              <a:avLst/>
            </a:prstGeom>
            <a:solidFill>
              <a:srgbClr val="CC99FF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6" name="45 CuadroTexto"/>
            <p:cNvSpPr txBox="1"/>
            <p:nvPr/>
          </p:nvSpPr>
          <p:spPr>
            <a:xfrm>
              <a:off x="11817947" y="3671011"/>
              <a:ext cx="1209755" cy="646331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7030A0"/>
                  </a:solidFill>
                  <a:latin typeface="+mn-lt"/>
                </a:rPr>
                <a:t>Modelos</a:t>
              </a:r>
            </a:p>
            <a:p>
              <a:pPr algn="ctr"/>
              <a:r>
                <a:rPr lang="es-ES" b="1" dirty="0">
                  <a:solidFill>
                    <a:srgbClr val="7030A0"/>
                  </a:solidFill>
                </a:rPr>
                <a:t>de </a:t>
              </a:r>
              <a:r>
                <a:rPr lang="es-ES" b="1" dirty="0" err="1">
                  <a:solidFill>
                    <a:srgbClr val="7030A0"/>
                  </a:solidFill>
                </a:rPr>
                <a:t>Markov</a:t>
              </a:r>
              <a:endParaRPr lang="es-E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5785815" y="5149016"/>
            <a:ext cx="2014133" cy="796828"/>
            <a:chOff x="11415753" y="3587888"/>
            <a:chExt cx="2014133" cy="796828"/>
          </a:xfrm>
        </p:grpSpPr>
        <p:sp>
          <p:nvSpPr>
            <p:cNvPr id="49" name="48 Elipse"/>
            <p:cNvSpPr/>
            <p:nvPr/>
          </p:nvSpPr>
          <p:spPr>
            <a:xfrm>
              <a:off x="11415753" y="3587888"/>
              <a:ext cx="2014133" cy="796828"/>
            </a:xfrm>
            <a:prstGeom prst="ellipse">
              <a:avLst/>
            </a:prstGeom>
            <a:solidFill>
              <a:srgbClr val="CC99FF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5" name="54 CuadroTexto"/>
            <p:cNvSpPr txBox="1"/>
            <p:nvPr/>
          </p:nvSpPr>
          <p:spPr>
            <a:xfrm>
              <a:off x="11804867" y="3671011"/>
              <a:ext cx="1235916" cy="646331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7030A0"/>
                  </a:solidFill>
                  <a:latin typeface="+mn-lt"/>
                </a:rPr>
                <a:t>Redes</a:t>
              </a:r>
            </a:p>
            <a:p>
              <a:pPr algn="ctr"/>
              <a:r>
                <a:rPr lang="es-ES" b="1" dirty="0">
                  <a:solidFill>
                    <a:srgbClr val="7030A0"/>
                  </a:solidFill>
                </a:rPr>
                <a:t>Bayesianas</a:t>
              </a:r>
            </a:p>
          </p:txBody>
        </p:sp>
      </p:grpSp>
      <p:grpSp>
        <p:nvGrpSpPr>
          <p:cNvPr id="56" name="71 Grupo"/>
          <p:cNvGrpSpPr/>
          <p:nvPr/>
        </p:nvGrpSpPr>
        <p:grpSpPr>
          <a:xfrm>
            <a:off x="6931169" y="3334649"/>
            <a:ext cx="2014133" cy="796828"/>
            <a:chOff x="11415753" y="3552263"/>
            <a:chExt cx="2014133" cy="796828"/>
          </a:xfrm>
        </p:grpSpPr>
        <p:sp>
          <p:nvSpPr>
            <p:cNvPr id="57" name="72 Elipse"/>
            <p:cNvSpPr/>
            <p:nvPr/>
          </p:nvSpPr>
          <p:spPr>
            <a:xfrm>
              <a:off x="11415753" y="3552263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8" name="73 CuadroTexto"/>
            <p:cNvSpPr txBox="1"/>
            <p:nvPr/>
          </p:nvSpPr>
          <p:spPr>
            <a:xfrm>
              <a:off x="11571024" y="3671011"/>
              <a:ext cx="17036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Aprendizaje por</a:t>
              </a:r>
            </a:p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</a:rPr>
                <a:t>Refuerzo</a:t>
              </a:r>
              <a:endPara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9" name="71 Grupo"/>
          <p:cNvGrpSpPr/>
          <p:nvPr/>
        </p:nvGrpSpPr>
        <p:grpSpPr>
          <a:xfrm>
            <a:off x="8184594" y="1854856"/>
            <a:ext cx="2014133" cy="796828"/>
            <a:chOff x="11415753" y="3552263"/>
            <a:chExt cx="2014133" cy="796828"/>
          </a:xfrm>
        </p:grpSpPr>
        <p:sp>
          <p:nvSpPr>
            <p:cNvPr id="60" name="72 Elipse"/>
            <p:cNvSpPr/>
            <p:nvPr/>
          </p:nvSpPr>
          <p:spPr>
            <a:xfrm>
              <a:off x="11415753" y="3552263"/>
              <a:ext cx="2014133" cy="796828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fillRef>
            <a:effectRef idx="0">
              <a:schemeClr val="accent3">
                <a:alpha val="50000"/>
                <a:hueOff val="-5497868"/>
                <a:satOff val="-46697"/>
                <a:lumOff val="15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61" name="73 CuadroTexto"/>
            <p:cNvSpPr txBox="1"/>
            <p:nvPr/>
          </p:nvSpPr>
          <p:spPr>
            <a:xfrm>
              <a:off x="11902817" y="3671011"/>
              <a:ext cx="10400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Métodos</a:t>
              </a:r>
            </a:p>
            <a:p>
              <a:pPr algn="ctr"/>
              <a:r>
                <a:rPr lang="es-ES" b="1" i="1" dirty="0" err="1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Lazy</a:t>
              </a:r>
              <a:endParaRPr lang="es-ES" b="1" i="1" dirty="0">
                <a:solidFill>
                  <a:schemeClr val="accent1">
                    <a:lumMod val="75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94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9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– Social – SMA</a:t>
            </a:r>
          </a:p>
        </p:txBody>
      </p:sp>
      <p:grpSp>
        <p:nvGrpSpPr>
          <p:cNvPr id="27" name="Group 2"/>
          <p:cNvGrpSpPr>
            <a:grpSpLocks/>
          </p:cNvGrpSpPr>
          <p:nvPr/>
        </p:nvGrpSpPr>
        <p:grpSpPr bwMode="auto">
          <a:xfrm>
            <a:off x="657225" y="1771650"/>
            <a:ext cx="7467600" cy="4648200"/>
            <a:chOff x="1392" y="3120"/>
            <a:chExt cx="864" cy="864"/>
          </a:xfrm>
        </p:grpSpPr>
        <p:sp>
          <p:nvSpPr>
            <p:cNvPr id="28" name="Freeform 3"/>
            <p:cNvSpPr>
              <a:spLocks/>
            </p:cNvSpPr>
            <p:nvPr/>
          </p:nvSpPr>
          <p:spPr bwMode="auto">
            <a:xfrm>
              <a:off x="1432" y="3120"/>
              <a:ext cx="824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9" name="Group 4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1455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1895" y="3217"/>
                <a:ext cx="278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1488" y="3272"/>
                <a:ext cx="123" cy="572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4" name="Group 8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42" name="Freeform 9"/>
                <p:cNvSpPr>
                  <a:spLocks/>
                </p:cNvSpPr>
                <p:nvPr/>
              </p:nvSpPr>
              <p:spPr bwMode="auto">
                <a:xfrm>
                  <a:off x="1899" y="3585"/>
                  <a:ext cx="129" cy="180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3" name="Freeform 10"/>
                <p:cNvSpPr>
                  <a:spLocks/>
                </p:cNvSpPr>
                <p:nvPr/>
              </p:nvSpPr>
              <p:spPr bwMode="auto">
                <a:xfrm>
                  <a:off x="1622" y="3668"/>
                  <a:ext cx="287" cy="80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4" name="Freeform 11"/>
                <p:cNvSpPr>
                  <a:spLocks/>
                </p:cNvSpPr>
                <p:nvPr/>
              </p:nvSpPr>
              <p:spPr bwMode="auto">
                <a:xfrm>
                  <a:off x="1658" y="3747"/>
                  <a:ext cx="221" cy="91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5" name="Group 12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36" name="Freeform 13"/>
                <p:cNvSpPr>
                  <a:spLocks/>
                </p:cNvSpPr>
                <p:nvPr/>
              </p:nvSpPr>
              <p:spPr bwMode="auto">
                <a:xfrm>
                  <a:off x="1344" y="3333"/>
                  <a:ext cx="357" cy="304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7" name="Group 14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39" name="Freeform 15"/>
                  <p:cNvSpPr>
                    <a:spLocks/>
                  </p:cNvSpPr>
                  <p:nvPr/>
                </p:nvSpPr>
                <p:spPr bwMode="auto">
                  <a:xfrm>
                    <a:off x="1793" y="3364"/>
                    <a:ext cx="380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0" name="Freeform 16"/>
                  <p:cNvSpPr>
                    <a:spLocks/>
                  </p:cNvSpPr>
                  <p:nvPr/>
                </p:nvSpPr>
                <p:spPr bwMode="auto">
                  <a:xfrm>
                    <a:off x="1654" y="3417"/>
                    <a:ext cx="183" cy="122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1" name="Freeform 17"/>
                  <p:cNvSpPr>
                    <a:spLocks/>
                  </p:cNvSpPr>
                  <p:nvPr/>
                </p:nvSpPr>
                <p:spPr bwMode="auto">
                  <a:xfrm>
                    <a:off x="1383" y="3369"/>
                    <a:ext cx="236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>
                      <a:alpha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8" name="Freeform 18"/>
                <p:cNvSpPr>
                  <a:spLocks/>
                </p:cNvSpPr>
                <p:nvPr/>
              </p:nvSpPr>
              <p:spPr bwMode="auto">
                <a:xfrm>
                  <a:off x="1838" y="3408"/>
                  <a:ext cx="257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>
                    <a:alpha val="50000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45" name="Group 20"/>
          <p:cNvGrpSpPr>
            <a:grpSpLocks/>
          </p:cNvGrpSpPr>
          <p:nvPr/>
        </p:nvGrpSpPr>
        <p:grpSpPr bwMode="auto">
          <a:xfrm>
            <a:off x="1038225" y="2152650"/>
            <a:ext cx="6781800" cy="4038600"/>
            <a:chOff x="960" y="960"/>
            <a:chExt cx="4272" cy="2544"/>
          </a:xfrm>
        </p:grpSpPr>
        <p:grpSp>
          <p:nvGrpSpPr>
            <p:cNvPr id="46" name="Group 21"/>
            <p:cNvGrpSpPr>
              <a:grpSpLocks/>
            </p:cNvGrpSpPr>
            <p:nvPr/>
          </p:nvGrpSpPr>
          <p:grpSpPr bwMode="auto">
            <a:xfrm>
              <a:off x="3600" y="1056"/>
              <a:ext cx="864" cy="864"/>
              <a:chOff x="1392" y="3120"/>
              <a:chExt cx="864" cy="864"/>
            </a:xfrm>
          </p:grpSpPr>
          <p:sp>
            <p:nvSpPr>
              <p:cNvPr id="228" name="Freeform 22"/>
              <p:cNvSpPr>
                <a:spLocks/>
              </p:cNvSpPr>
              <p:nvPr/>
            </p:nvSpPr>
            <p:spPr bwMode="auto">
              <a:xfrm>
                <a:off x="1432" y="3120"/>
                <a:ext cx="824" cy="864"/>
              </a:xfrm>
              <a:custGeom>
                <a:avLst/>
                <a:gdLst/>
                <a:ahLst/>
                <a:cxnLst>
                  <a:cxn ang="0">
                    <a:pos x="718" y="1171"/>
                  </a:cxn>
                  <a:cxn ang="0">
                    <a:pos x="846" y="1148"/>
                  </a:cxn>
                  <a:cxn ang="0">
                    <a:pos x="962" y="1104"/>
                  </a:cxn>
                  <a:cxn ang="0">
                    <a:pos x="1067" y="1040"/>
                  </a:cxn>
                  <a:cxn ang="0">
                    <a:pos x="1156" y="961"/>
                  </a:cxn>
                  <a:cxn ang="0">
                    <a:pos x="1226" y="867"/>
                  </a:cxn>
                  <a:cxn ang="0">
                    <a:pos x="1276" y="763"/>
                  </a:cxn>
                  <a:cxn ang="0">
                    <a:pos x="1302" y="648"/>
                  </a:cxn>
                  <a:cxn ang="0">
                    <a:pos x="1302" y="529"/>
                  </a:cxn>
                  <a:cxn ang="0">
                    <a:pos x="1276" y="413"/>
                  </a:cxn>
                  <a:cxn ang="0">
                    <a:pos x="1226" y="309"/>
                  </a:cxn>
                  <a:cxn ang="0">
                    <a:pos x="1156" y="214"/>
                  </a:cxn>
                  <a:cxn ang="0">
                    <a:pos x="1067" y="135"/>
                  </a:cxn>
                  <a:cxn ang="0">
                    <a:pos x="962" y="71"/>
                  </a:cxn>
                  <a:cxn ang="0">
                    <a:pos x="846" y="26"/>
                  </a:cxn>
                  <a:cxn ang="0">
                    <a:pos x="718" y="3"/>
                  </a:cxn>
                  <a:cxn ang="0">
                    <a:pos x="584" y="3"/>
                  </a:cxn>
                  <a:cxn ang="0">
                    <a:pos x="457" y="26"/>
                  </a:cxn>
                  <a:cxn ang="0">
                    <a:pos x="341" y="71"/>
                  </a:cxn>
                  <a:cxn ang="0">
                    <a:pos x="237" y="135"/>
                  </a:cxn>
                  <a:cxn ang="0">
                    <a:pos x="149" y="214"/>
                  </a:cxn>
                  <a:cxn ang="0">
                    <a:pos x="78" y="309"/>
                  </a:cxn>
                  <a:cxn ang="0">
                    <a:pos x="29" y="413"/>
                  </a:cxn>
                  <a:cxn ang="0">
                    <a:pos x="3" y="529"/>
                  </a:cxn>
                  <a:cxn ang="0">
                    <a:pos x="3" y="648"/>
                  </a:cxn>
                  <a:cxn ang="0">
                    <a:pos x="29" y="763"/>
                  </a:cxn>
                  <a:cxn ang="0">
                    <a:pos x="78" y="867"/>
                  </a:cxn>
                  <a:cxn ang="0">
                    <a:pos x="149" y="961"/>
                  </a:cxn>
                  <a:cxn ang="0">
                    <a:pos x="237" y="1040"/>
                  </a:cxn>
                  <a:cxn ang="0">
                    <a:pos x="341" y="1104"/>
                  </a:cxn>
                  <a:cxn ang="0">
                    <a:pos x="457" y="1148"/>
                  </a:cxn>
                  <a:cxn ang="0">
                    <a:pos x="584" y="1171"/>
                  </a:cxn>
                </a:cxnLst>
                <a:rect l="0" t="0" r="r" b="b"/>
                <a:pathLst>
                  <a:path w="1306" h="1175">
                    <a:moveTo>
                      <a:pt x="651" y="1175"/>
                    </a:moveTo>
                    <a:lnTo>
                      <a:pt x="718" y="1171"/>
                    </a:lnTo>
                    <a:lnTo>
                      <a:pt x="782" y="1163"/>
                    </a:lnTo>
                    <a:lnTo>
                      <a:pt x="846" y="1148"/>
                    </a:lnTo>
                    <a:lnTo>
                      <a:pt x="906" y="1129"/>
                    </a:lnTo>
                    <a:lnTo>
                      <a:pt x="962" y="1104"/>
                    </a:lnTo>
                    <a:lnTo>
                      <a:pt x="1016" y="1075"/>
                    </a:lnTo>
                    <a:lnTo>
                      <a:pt x="1067" y="1040"/>
                    </a:lnTo>
                    <a:lnTo>
                      <a:pt x="1113" y="1002"/>
                    </a:lnTo>
                    <a:lnTo>
                      <a:pt x="1156" y="961"/>
                    </a:lnTo>
                    <a:lnTo>
                      <a:pt x="1194" y="916"/>
                    </a:lnTo>
                    <a:lnTo>
                      <a:pt x="1226" y="867"/>
                    </a:lnTo>
                    <a:lnTo>
                      <a:pt x="1254" y="817"/>
                    </a:lnTo>
                    <a:lnTo>
                      <a:pt x="1276" y="763"/>
                    </a:lnTo>
                    <a:lnTo>
                      <a:pt x="1292" y="706"/>
                    </a:lnTo>
                    <a:lnTo>
                      <a:pt x="1302" y="648"/>
                    </a:lnTo>
                    <a:lnTo>
                      <a:pt x="1306" y="589"/>
                    </a:lnTo>
                    <a:lnTo>
                      <a:pt x="1302" y="529"/>
                    </a:lnTo>
                    <a:lnTo>
                      <a:pt x="1292" y="470"/>
                    </a:lnTo>
                    <a:lnTo>
                      <a:pt x="1276" y="413"/>
                    </a:lnTo>
                    <a:lnTo>
                      <a:pt x="1254" y="359"/>
                    </a:lnTo>
                    <a:lnTo>
                      <a:pt x="1226" y="309"/>
                    </a:lnTo>
                    <a:lnTo>
                      <a:pt x="1194" y="259"/>
                    </a:lnTo>
                    <a:lnTo>
                      <a:pt x="1156" y="214"/>
                    </a:lnTo>
                    <a:lnTo>
                      <a:pt x="1113" y="173"/>
                    </a:lnTo>
                    <a:lnTo>
                      <a:pt x="1067" y="135"/>
                    </a:lnTo>
                    <a:lnTo>
                      <a:pt x="1016" y="100"/>
                    </a:lnTo>
                    <a:lnTo>
                      <a:pt x="962" y="71"/>
                    </a:lnTo>
                    <a:lnTo>
                      <a:pt x="906" y="46"/>
                    </a:lnTo>
                    <a:lnTo>
                      <a:pt x="846" y="26"/>
                    </a:lnTo>
                    <a:lnTo>
                      <a:pt x="782" y="11"/>
                    </a:lnTo>
                    <a:lnTo>
                      <a:pt x="718" y="3"/>
                    </a:lnTo>
                    <a:lnTo>
                      <a:pt x="651" y="0"/>
                    </a:lnTo>
                    <a:lnTo>
                      <a:pt x="584" y="3"/>
                    </a:lnTo>
                    <a:lnTo>
                      <a:pt x="520" y="11"/>
                    </a:lnTo>
                    <a:lnTo>
                      <a:pt x="457" y="26"/>
                    </a:lnTo>
                    <a:lnTo>
                      <a:pt x="398" y="46"/>
                    </a:lnTo>
                    <a:lnTo>
                      <a:pt x="341" y="71"/>
                    </a:lnTo>
                    <a:lnTo>
                      <a:pt x="287" y="100"/>
                    </a:lnTo>
                    <a:lnTo>
                      <a:pt x="237" y="135"/>
                    </a:lnTo>
                    <a:lnTo>
                      <a:pt x="191" y="173"/>
                    </a:lnTo>
                    <a:lnTo>
                      <a:pt x="149" y="214"/>
                    </a:lnTo>
                    <a:lnTo>
                      <a:pt x="112" y="259"/>
                    </a:lnTo>
                    <a:lnTo>
                      <a:pt x="78" y="309"/>
                    </a:lnTo>
                    <a:lnTo>
                      <a:pt x="51" y="359"/>
                    </a:lnTo>
                    <a:lnTo>
                      <a:pt x="29" y="413"/>
                    </a:lnTo>
                    <a:lnTo>
                      <a:pt x="13" y="470"/>
                    </a:lnTo>
                    <a:lnTo>
                      <a:pt x="3" y="529"/>
                    </a:lnTo>
                    <a:lnTo>
                      <a:pt x="0" y="589"/>
                    </a:lnTo>
                    <a:lnTo>
                      <a:pt x="3" y="648"/>
                    </a:lnTo>
                    <a:lnTo>
                      <a:pt x="13" y="706"/>
                    </a:lnTo>
                    <a:lnTo>
                      <a:pt x="29" y="763"/>
                    </a:lnTo>
                    <a:lnTo>
                      <a:pt x="51" y="817"/>
                    </a:lnTo>
                    <a:lnTo>
                      <a:pt x="78" y="867"/>
                    </a:lnTo>
                    <a:lnTo>
                      <a:pt x="112" y="916"/>
                    </a:lnTo>
                    <a:lnTo>
                      <a:pt x="149" y="961"/>
                    </a:lnTo>
                    <a:lnTo>
                      <a:pt x="191" y="1002"/>
                    </a:lnTo>
                    <a:lnTo>
                      <a:pt x="237" y="1040"/>
                    </a:lnTo>
                    <a:lnTo>
                      <a:pt x="287" y="1075"/>
                    </a:lnTo>
                    <a:lnTo>
                      <a:pt x="341" y="1104"/>
                    </a:lnTo>
                    <a:lnTo>
                      <a:pt x="398" y="1129"/>
                    </a:lnTo>
                    <a:lnTo>
                      <a:pt x="457" y="1148"/>
                    </a:lnTo>
                    <a:lnTo>
                      <a:pt x="520" y="1163"/>
                    </a:lnTo>
                    <a:lnTo>
                      <a:pt x="584" y="1171"/>
                    </a:lnTo>
                    <a:lnTo>
                      <a:pt x="651" y="11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29" name="Group 23"/>
              <p:cNvGrpSpPr>
                <a:grpSpLocks/>
              </p:cNvGrpSpPr>
              <p:nvPr/>
            </p:nvGrpSpPr>
            <p:grpSpPr bwMode="auto">
              <a:xfrm>
                <a:off x="1392" y="3144"/>
                <a:ext cx="840" cy="816"/>
                <a:chOff x="1392" y="3144"/>
                <a:chExt cx="840" cy="816"/>
              </a:xfrm>
            </p:grpSpPr>
            <p:sp>
              <p:nvSpPr>
                <p:cNvPr id="230" name="Freeform 24"/>
                <p:cNvSpPr>
                  <a:spLocks/>
                </p:cNvSpPr>
                <p:nvPr/>
              </p:nvSpPr>
              <p:spPr bwMode="auto">
                <a:xfrm>
                  <a:off x="1455" y="3144"/>
                  <a:ext cx="777" cy="816"/>
                </a:xfrm>
                <a:custGeom>
                  <a:avLst/>
                  <a:gdLst/>
                  <a:ahLst/>
                  <a:cxnLst>
                    <a:cxn ang="0">
                      <a:pos x="678" y="1108"/>
                    </a:cxn>
                    <a:cxn ang="0">
                      <a:pos x="798" y="1085"/>
                    </a:cxn>
                    <a:cxn ang="0">
                      <a:pos x="909" y="1044"/>
                    </a:cxn>
                    <a:cxn ang="0">
                      <a:pos x="1008" y="984"/>
                    </a:cxn>
                    <a:cxn ang="0">
                      <a:pos x="1092" y="909"/>
                    </a:cxn>
                    <a:cxn ang="0">
                      <a:pos x="1158" y="820"/>
                    </a:cxn>
                    <a:cxn ang="0">
                      <a:pos x="1205" y="721"/>
                    </a:cxn>
                    <a:cxn ang="0">
                      <a:pos x="1229" y="613"/>
                    </a:cxn>
                    <a:cxn ang="0">
                      <a:pos x="1229" y="500"/>
                    </a:cxn>
                    <a:cxn ang="0">
                      <a:pos x="1205" y="391"/>
                    </a:cxn>
                    <a:cxn ang="0">
                      <a:pos x="1158" y="292"/>
                    </a:cxn>
                    <a:cxn ang="0">
                      <a:pos x="1092" y="203"/>
                    </a:cxn>
                    <a:cxn ang="0">
                      <a:pos x="1008" y="127"/>
                    </a:cxn>
                    <a:cxn ang="0">
                      <a:pos x="909" y="67"/>
                    </a:cxn>
                    <a:cxn ang="0">
                      <a:pos x="798" y="26"/>
                    </a:cxn>
                    <a:cxn ang="0">
                      <a:pos x="678" y="2"/>
                    </a:cxn>
                    <a:cxn ang="0">
                      <a:pos x="553" y="2"/>
                    </a:cxn>
                    <a:cxn ang="0">
                      <a:pos x="433" y="26"/>
                    </a:cxn>
                    <a:cxn ang="0">
                      <a:pos x="322" y="67"/>
                    </a:cxn>
                    <a:cxn ang="0">
                      <a:pos x="224" y="127"/>
                    </a:cxn>
                    <a:cxn ang="0">
                      <a:pos x="140" y="203"/>
                    </a:cxn>
                    <a:cxn ang="0">
                      <a:pos x="75" y="292"/>
                    </a:cxn>
                    <a:cxn ang="0">
                      <a:pos x="27" y="391"/>
                    </a:cxn>
                    <a:cxn ang="0">
                      <a:pos x="3" y="500"/>
                    </a:cxn>
                    <a:cxn ang="0">
                      <a:pos x="3" y="613"/>
                    </a:cxn>
                    <a:cxn ang="0">
                      <a:pos x="27" y="721"/>
                    </a:cxn>
                    <a:cxn ang="0">
                      <a:pos x="75" y="820"/>
                    </a:cxn>
                    <a:cxn ang="0">
                      <a:pos x="140" y="909"/>
                    </a:cxn>
                    <a:cxn ang="0">
                      <a:pos x="224" y="984"/>
                    </a:cxn>
                    <a:cxn ang="0">
                      <a:pos x="322" y="1044"/>
                    </a:cxn>
                    <a:cxn ang="0">
                      <a:pos x="433" y="1085"/>
                    </a:cxn>
                    <a:cxn ang="0">
                      <a:pos x="553" y="1108"/>
                    </a:cxn>
                  </a:cxnLst>
                  <a:rect l="0" t="0" r="r" b="b"/>
                  <a:pathLst>
                    <a:path w="1233" h="1111">
                      <a:moveTo>
                        <a:pt x="615" y="1111"/>
                      </a:moveTo>
                      <a:lnTo>
                        <a:pt x="678" y="1108"/>
                      </a:lnTo>
                      <a:lnTo>
                        <a:pt x="740" y="1099"/>
                      </a:lnTo>
                      <a:lnTo>
                        <a:pt x="798" y="1085"/>
                      </a:lnTo>
                      <a:lnTo>
                        <a:pt x="856" y="1067"/>
                      </a:lnTo>
                      <a:lnTo>
                        <a:pt x="909" y="1044"/>
                      </a:lnTo>
                      <a:lnTo>
                        <a:pt x="961" y="1016"/>
                      </a:lnTo>
                      <a:lnTo>
                        <a:pt x="1008" y="984"/>
                      </a:lnTo>
                      <a:lnTo>
                        <a:pt x="1052" y="948"/>
                      </a:lnTo>
                      <a:lnTo>
                        <a:pt x="1092" y="909"/>
                      </a:lnTo>
                      <a:lnTo>
                        <a:pt x="1127" y="866"/>
                      </a:lnTo>
                      <a:lnTo>
                        <a:pt x="1158" y="820"/>
                      </a:lnTo>
                      <a:lnTo>
                        <a:pt x="1184" y="772"/>
                      </a:lnTo>
                      <a:lnTo>
                        <a:pt x="1205" y="721"/>
                      </a:lnTo>
                      <a:lnTo>
                        <a:pt x="1220" y="668"/>
                      </a:lnTo>
                      <a:lnTo>
                        <a:pt x="1229" y="613"/>
                      </a:lnTo>
                      <a:lnTo>
                        <a:pt x="1233" y="557"/>
                      </a:lnTo>
                      <a:lnTo>
                        <a:pt x="1229" y="500"/>
                      </a:lnTo>
                      <a:lnTo>
                        <a:pt x="1220" y="445"/>
                      </a:lnTo>
                      <a:lnTo>
                        <a:pt x="1205" y="391"/>
                      </a:lnTo>
                      <a:lnTo>
                        <a:pt x="1184" y="340"/>
                      </a:lnTo>
                      <a:lnTo>
                        <a:pt x="1158" y="292"/>
                      </a:lnTo>
                      <a:lnTo>
                        <a:pt x="1127" y="246"/>
                      </a:lnTo>
                      <a:lnTo>
                        <a:pt x="1092" y="203"/>
                      </a:lnTo>
                      <a:lnTo>
                        <a:pt x="1052" y="163"/>
                      </a:lnTo>
                      <a:lnTo>
                        <a:pt x="1008" y="127"/>
                      </a:lnTo>
                      <a:lnTo>
                        <a:pt x="961" y="95"/>
                      </a:lnTo>
                      <a:lnTo>
                        <a:pt x="909" y="67"/>
                      </a:lnTo>
                      <a:lnTo>
                        <a:pt x="856" y="44"/>
                      </a:lnTo>
                      <a:lnTo>
                        <a:pt x="798" y="26"/>
                      </a:lnTo>
                      <a:lnTo>
                        <a:pt x="740" y="12"/>
                      </a:lnTo>
                      <a:lnTo>
                        <a:pt x="678" y="2"/>
                      </a:lnTo>
                      <a:lnTo>
                        <a:pt x="615" y="0"/>
                      </a:lnTo>
                      <a:lnTo>
                        <a:pt x="553" y="2"/>
                      </a:lnTo>
                      <a:lnTo>
                        <a:pt x="492" y="12"/>
                      </a:lnTo>
                      <a:lnTo>
                        <a:pt x="433" y="26"/>
                      </a:lnTo>
                      <a:lnTo>
                        <a:pt x="377" y="44"/>
                      </a:lnTo>
                      <a:lnTo>
                        <a:pt x="322" y="67"/>
                      </a:lnTo>
                      <a:lnTo>
                        <a:pt x="272" y="95"/>
                      </a:lnTo>
                      <a:lnTo>
                        <a:pt x="224" y="127"/>
                      </a:lnTo>
                      <a:lnTo>
                        <a:pt x="181" y="163"/>
                      </a:lnTo>
                      <a:lnTo>
                        <a:pt x="140" y="203"/>
                      </a:lnTo>
                      <a:lnTo>
                        <a:pt x="105" y="246"/>
                      </a:lnTo>
                      <a:lnTo>
                        <a:pt x="75" y="292"/>
                      </a:lnTo>
                      <a:lnTo>
                        <a:pt x="48" y="340"/>
                      </a:lnTo>
                      <a:lnTo>
                        <a:pt x="27" y="391"/>
                      </a:lnTo>
                      <a:lnTo>
                        <a:pt x="12" y="445"/>
                      </a:lnTo>
                      <a:lnTo>
                        <a:pt x="3" y="500"/>
                      </a:lnTo>
                      <a:lnTo>
                        <a:pt x="0" y="557"/>
                      </a:lnTo>
                      <a:lnTo>
                        <a:pt x="3" y="613"/>
                      </a:lnTo>
                      <a:lnTo>
                        <a:pt x="12" y="668"/>
                      </a:lnTo>
                      <a:lnTo>
                        <a:pt x="27" y="721"/>
                      </a:lnTo>
                      <a:lnTo>
                        <a:pt x="48" y="772"/>
                      </a:lnTo>
                      <a:lnTo>
                        <a:pt x="75" y="820"/>
                      </a:lnTo>
                      <a:lnTo>
                        <a:pt x="105" y="866"/>
                      </a:lnTo>
                      <a:lnTo>
                        <a:pt x="140" y="909"/>
                      </a:lnTo>
                      <a:lnTo>
                        <a:pt x="181" y="948"/>
                      </a:lnTo>
                      <a:lnTo>
                        <a:pt x="224" y="984"/>
                      </a:lnTo>
                      <a:lnTo>
                        <a:pt x="272" y="1016"/>
                      </a:lnTo>
                      <a:lnTo>
                        <a:pt x="322" y="1044"/>
                      </a:lnTo>
                      <a:lnTo>
                        <a:pt x="377" y="1067"/>
                      </a:lnTo>
                      <a:lnTo>
                        <a:pt x="433" y="1085"/>
                      </a:lnTo>
                      <a:lnTo>
                        <a:pt x="492" y="1099"/>
                      </a:lnTo>
                      <a:lnTo>
                        <a:pt x="553" y="1108"/>
                      </a:lnTo>
                      <a:lnTo>
                        <a:pt x="615" y="1111"/>
                      </a:lnTo>
                      <a:close/>
                    </a:path>
                  </a:pathLst>
                </a:custGeom>
                <a:solidFill>
                  <a:srgbClr val="FFD66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1" name="Freeform 25"/>
                <p:cNvSpPr>
                  <a:spLocks/>
                </p:cNvSpPr>
                <p:nvPr/>
              </p:nvSpPr>
              <p:spPr bwMode="auto">
                <a:xfrm>
                  <a:off x="1895" y="3217"/>
                  <a:ext cx="278" cy="714"/>
                </a:xfrm>
                <a:custGeom>
                  <a:avLst/>
                  <a:gdLst/>
                  <a:ahLst/>
                  <a:cxnLst>
                    <a:cxn ang="0">
                      <a:pos x="420" y="640"/>
                    </a:cxn>
                    <a:cxn ang="0">
                      <a:pos x="438" y="546"/>
                    </a:cxn>
                    <a:cxn ang="0">
                      <a:pos x="435" y="402"/>
                    </a:cxn>
                    <a:cxn ang="0">
                      <a:pos x="376" y="237"/>
                    </a:cxn>
                    <a:cxn ang="0">
                      <a:pos x="228" y="83"/>
                    </a:cxn>
                    <a:cxn ang="0">
                      <a:pos x="67" y="1"/>
                    </a:cxn>
                    <a:cxn ang="0">
                      <a:pos x="106" y="25"/>
                    </a:cxn>
                    <a:cxn ang="0">
                      <a:pos x="173" y="79"/>
                    </a:cxn>
                    <a:cxn ang="0">
                      <a:pos x="248" y="163"/>
                    </a:cxn>
                    <a:cxn ang="0">
                      <a:pos x="308" y="280"/>
                    </a:cxn>
                    <a:cxn ang="0">
                      <a:pos x="333" y="427"/>
                    </a:cxn>
                    <a:cxn ang="0">
                      <a:pos x="329" y="406"/>
                    </a:cxn>
                    <a:cxn ang="0">
                      <a:pos x="310" y="352"/>
                    </a:cxn>
                    <a:cxn ang="0">
                      <a:pos x="265" y="281"/>
                    </a:cxn>
                    <a:cxn ang="0">
                      <a:pos x="184" y="206"/>
                    </a:cxn>
                    <a:cxn ang="0">
                      <a:pos x="56" y="142"/>
                    </a:cxn>
                    <a:cxn ang="0">
                      <a:pos x="10" y="130"/>
                    </a:cxn>
                    <a:cxn ang="0">
                      <a:pos x="52" y="149"/>
                    </a:cxn>
                    <a:cxn ang="0">
                      <a:pos x="118" y="194"/>
                    </a:cxn>
                    <a:cxn ang="0">
                      <a:pos x="189" y="275"/>
                    </a:cxn>
                    <a:cxn ang="0">
                      <a:pos x="255" y="398"/>
                    </a:cxn>
                    <a:cxn ang="0">
                      <a:pos x="287" y="508"/>
                    </a:cxn>
                    <a:cxn ang="0">
                      <a:pos x="278" y="494"/>
                    </a:cxn>
                    <a:cxn ang="0">
                      <a:pos x="256" y="465"/>
                    </a:cxn>
                    <a:cxn ang="0">
                      <a:pos x="220" y="427"/>
                    </a:cxn>
                    <a:cxn ang="0">
                      <a:pos x="166" y="382"/>
                    </a:cxn>
                    <a:cxn ang="0">
                      <a:pos x="91" y="336"/>
                    </a:cxn>
                    <a:cxn ang="0">
                      <a:pos x="122" y="366"/>
                    </a:cxn>
                    <a:cxn ang="0">
                      <a:pos x="189" y="466"/>
                    </a:cxn>
                    <a:cxn ang="0">
                      <a:pos x="234" y="580"/>
                    </a:cxn>
                    <a:cxn ang="0">
                      <a:pos x="223" y="565"/>
                    </a:cxn>
                    <a:cxn ang="0">
                      <a:pos x="159" y="527"/>
                    </a:cxn>
                    <a:cxn ang="0">
                      <a:pos x="134" y="519"/>
                    </a:cxn>
                    <a:cxn ang="0">
                      <a:pos x="187" y="578"/>
                    </a:cxn>
                    <a:cxn ang="0">
                      <a:pos x="225" y="697"/>
                    </a:cxn>
                    <a:cxn ang="0">
                      <a:pos x="210" y="688"/>
                    </a:cxn>
                    <a:cxn ang="0">
                      <a:pos x="169" y="662"/>
                    </a:cxn>
                    <a:cxn ang="0">
                      <a:pos x="129" y="636"/>
                    </a:cxn>
                    <a:cxn ang="0">
                      <a:pos x="163" y="667"/>
                    </a:cxn>
                    <a:cxn ang="0">
                      <a:pos x="195" y="747"/>
                    </a:cxn>
                    <a:cxn ang="0">
                      <a:pos x="194" y="782"/>
                    </a:cxn>
                    <a:cxn ang="0">
                      <a:pos x="171" y="760"/>
                    </a:cxn>
                    <a:cxn ang="0">
                      <a:pos x="135" y="743"/>
                    </a:cxn>
                    <a:cxn ang="0">
                      <a:pos x="147" y="798"/>
                    </a:cxn>
                    <a:cxn ang="0">
                      <a:pos x="120" y="907"/>
                    </a:cxn>
                    <a:cxn ang="0">
                      <a:pos x="41" y="970"/>
                    </a:cxn>
                    <a:cxn ang="0">
                      <a:pos x="80" y="966"/>
                    </a:cxn>
                    <a:cxn ang="0">
                      <a:pos x="152" y="947"/>
                    </a:cxn>
                    <a:cxn ang="0">
                      <a:pos x="243" y="898"/>
                    </a:cxn>
                    <a:cxn ang="0">
                      <a:pos x="336" y="807"/>
                    </a:cxn>
                    <a:cxn ang="0">
                      <a:pos x="414" y="661"/>
                    </a:cxn>
                  </a:cxnLst>
                  <a:rect l="0" t="0" r="r" b="b"/>
                  <a:pathLst>
                    <a:path w="440" h="970">
                      <a:moveTo>
                        <a:pt x="414" y="661"/>
                      </a:moveTo>
                      <a:lnTo>
                        <a:pt x="416" y="655"/>
                      </a:lnTo>
                      <a:lnTo>
                        <a:pt x="420" y="640"/>
                      </a:lnTo>
                      <a:lnTo>
                        <a:pt x="427" y="616"/>
                      </a:lnTo>
                      <a:lnTo>
                        <a:pt x="432" y="585"/>
                      </a:lnTo>
                      <a:lnTo>
                        <a:pt x="438" y="546"/>
                      </a:lnTo>
                      <a:lnTo>
                        <a:pt x="440" y="502"/>
                      </a:lnTo>
                      <a:lnTo>
                        <a:pt x="439" y="453"/>
                      </a:lnTo>
                      <a:lnTo>
                        <a:pt x="435" y="402"/>
                      </a:lnTo>
                      <a:lnTo>
                        <a:pt x="422" y="348"/>
                      </a:lnTo>
                      <a:lnTo>
                        <a:pt x="404" y="292"/>
                      </a:lnTo>
                      <a:lnTo>
                        <a:pt x="376" y="237"/>
                      </a:lnTo>
                      <a:lnTo>
                        <a:pt x="338" y="183"/>
                      </a:lnTo>
                      <a:lnTo>
                        <a:pt x="290" y="131"/>
                      </a:lnTo>
                      <a:lnTo>
                        <a:pt x="228" y="83"/>
                      </a:lnTo>
                      <a:lnTo>
                        <a:pt x="154" y="39"/>
                      </a:lnTo>
                      <a:lnTo>
                        <a:pt x="64" y="0"/>
                      </a:lnTo>
                      <a:lnTo>
                        <a:pt x="67" y="1"/>
                      </a:lnTo>
                      <a:lnTo>
                        <a:pt x="75" y="7"/>
                      </a:lnTo>
                      <a:lnTo>
                        <a:pt x="89" y="15"/>
                      </a:lnTo>
                      <a:lnTo>
                        <a:pt x="106" y="25"/>
                      </a:lnTo>
                      <a:lnTo>
                        <a:pt x="126" y="40"/>
                      </a:lnTo>
                      <a:lnTo>
                        <a:pt x="149" y="58"/>
                      </a:lnTo>
                      <a:lnTo>
                        <a:pt x="173" y="79"/>
                      </a:lnTo>
                      <a:lnTo>
                        <a:pt x="198" y="104"/>
                      </a:lnTo>
                      <a:lnTo>
                        <a:pt x="224" y="132"/>
                      </a:lnTo>
                      <a:lnTo>
                        <a:pt x="248" y="163"/>
                      </a:lnTo>
                      <a:lnTo>
                        <a:pt x="271" y="199"/>
                      </a:lnTo>
                      <a:lnTo>
                        <a:pt x="291" y="237"/>
                      </a:lnTo>
                      <a:lnTo>
                        <a:pt x="308" y="280"/>
                      </a:lnTo>
                      <a:lnTo>
                        <a:pt x="322" y="324"/>
                      </a:lnTo>
                      <a:lnTo>
                        <a:pt x="330" y="374"/>
                      </a:lnTo>
                      <a:lnTo>
                        <a:pt x="333" y="427"/>
                      </a:lnTo>
                      <a:lnTo>
                        <a:pt x="333" y="425"/>
                      </a:lnTo>
                      <a:lnTo>
                        <a:pt x="332" y="417"/>
                      </a:lnTo>
                      <a:lnTo>
                        <a:pt x="329" y="406"/>
                      </a:lnTo>
                      <a:lnTo>
                        <a:pt x="325" y="390"/>
                      </a:lnTo>
                      <a:lnTo>
                        <a:pt x="318" y="373"/>
                      </a:lnTo>
                      <a:lnTo>
                        <a:pt x="310" y="352"/>
                      </a:lnTo>
                      <a:lnTo>
                        <a:pt x="299" y="329"/>
                      </a:lnTo>
                      <a:lnTo>
                        <a:pt x="284" y="305"/>
                      </a:lnTo>
                      <a:lnTo>
                        <a:pt x="265" y="281"/>
                      </a:lnTo>
                      <a:lnTo>
                        <a:pt x="242" y="255"/>
                      </a:lnTo>
                      <a:lnTo>
                        <a:pt x="216" y="230"/>
                      </a:lnTo>
                      <a:lnTo>
                        <a:pt x="184" y="206"/>
                      </a:lnTo>
                      <a:lnTo>
                        <a:pt x="147" y="183"/>
                      </a:lnTo>
                      <a:lnTo>
                        <a:pt x="104" y="161"/>
                      </a:lnTo>
                      <a:lnTo>
                        <a:pt x="56" y="142"/>
                      </a:lnTo>
                      <a:lnTo>
                        <a:pt x="0" y="126"/>
                      </a:lnTo>
                      <a:lnTo>
                        <a:pt x="3" y="127"/>
                      </a:lnTo>
                      <a:lnTo>
                        <a:pt x="10" y="130"/>
                      </a:lnTo>
                      <a:lnTo>
                        <a:pt x="21" y="133"/>
                      </a:lnTo>
                      <a:lnTo>
                        <a:pt x="35" y="140"/>
                      </a:lnTo>
                      <a:lnTo>
                        <a:pt x="52" y="149"/>
                      </a:lnTo>
                      <a:lnTo>
                        <a:pt x="73" y="161"/>
                      </a:lnTo>
                      <a:lnTo>
                        <a:pt x="95" y="176"/>
                      </a:lnTo>
                      <a:lnTo>
                        <a:pt x="118" y="194"/>
                      </a:lnTo>
                      <a:lnTo>
                        <a:pt x="141" y="217"/>
                      </a:lnTo>
                      <a:lnTo>
                        <a:pt x="165" y="244"/>
                      </a:lnTo>
                      <a:lnTo>
                        <a:pt x="189" y="275"/>
                      </a:lnTo>
                      <a:lnTo>
                        <a:pt x="212" y="311"/>
                      </a:lnTo>
                      <a:lnTo>
                        <a:pt x="234" y="352"/>
                      </a:lnTo>
                      <a:lnTo>
                        <a:pt x="255" y="398"/>
                      </a:lnTo>
                      <a:lnTo>
                        <a:pt x="272" y="450"/>
                      </a:lnTo>
                      <a:lnTo>
                        <a:pt x="287" y="509"/>
                      </a:lnTo>
                      <a:lnTo>
                        <a:pt x="287" y="508"/>
                      </a:lnTo>
                      <a:lnTo>
                        <a:pt x="285" y="504"/>
                      </a:lnTo>
                      <a:lnTo>
                        <a:pt x="283" y="500"/>
                      </a:lnTo>
                      <a:lnTo>
                        <a:pt x="278" y="494"/>
                      </a:lnTo>
                      <a:lnTo>
                        <a:pt x="272" y="486"/>
                      </a:lnTo>
                      <a:lnTo>
                        <a:pt x="265" y="475"/>
                      </a:lnTo>
                      <a:lnTo>
                        <a:pt x="256" y="465"/>
                      </a:lnTo>
                      <a:lnTo>
                        <a:pt x="247" y="453"/>
                      </a:lnTo>
                      <a:lnTo>
                        <a:pt x="234" y="440"/>
                      </a:lnTo>
                      <a:lnTo>
                        <a:pt x="220" y="427"/>
                      </a:lnTo>
                      <a:lnTo>
                        <a:pt x="204" y="412"/>
                      </a:lnTo>
                      <a:lnTo>
                        <a:pt x="186" y="397"/>
                      </a:lnTo>
                      <a:lnTo>
                        <a:pt x="166" y="382"/>
                      </a:lnTo>
                      <a:lnTo>
                        <a:pt x="143" y="367"/>
                      </a:lnTo>
                      <a:lnTo>
                        <a:pt x="119" y="351"/>
                      </a:lnTo>
                      <a:lnTo>
                        <a:pt x="91" y="336"/>
                      </a:lnTo>
                      <a:lnTo>
                        <a:pt x="95" y="339"/>
                      </a:lnTo>
                      <a:lnTo>
                        <a:pt x="106" y="349"/>
                      </a:lnTo>
                      <a:lnTo>
                        <a:pt x="122" y="366"/>
                      </a:lnTo>
                      <a:lnTo>
                        <a:pt x="142" y="390"/>
                      </a:lnTo>
                      <a:lnTo>
                        <a:pt x="165" y="424"/>
                      </a:lnTo>
                      <a:lnTo>
                        <a:pt x="189" y="466"/>
                      </a:lnTo>
                      <a:lnTo>
                        <a:pt x="212" y="518"/>
                      </a:lnTo>
                      <a:lnTo>
                        <a:pt x="234" y="581"/>
                      </a:lnTo>
                      <a:lnTo>
                        <a:pt x="234" y="580"/>
                      </a:lnTo>
                      <a:lnTo>
                        <a:pt x="234" y="578"/>
                      </a:lnTo>
                      <a:lnTo>
                        <a:pt x="231" y="572"/>
                      </a:lnTo>
                      <a:lnTo>
                        <a:pt x="223" y="565"/>
                      </a:lnTo>
                      <a:lnTo>
                        <a:pt x="210" y="556"/>
                      </a:lnTo>
                      <a:lnTo>
                        <a:pt x="189" y="543"/>
                      </a:lnTo>
                      <a:lnTo>
                        <a:pt x="159" y="527"/>
                      </a:lnTo>
                      <a:lnTo>
                        <a:pt x="118" y="509"/>
                      </a:lnTo>
                      <a:lnTo>
                        <a:pt x="122" y="511"/>
                      </a:lnTo>
                      <a:lnTo>
                        <a:pt x="134" y="519"/>
                      </a:lnTo>
                      <a:lnTo>
                        <a:pt x="150" y="533"/>
                      </a:lnTo>
                      <a:lnTo>
                        <a:pt x="169" y="553"/>
                      </a:lnTo>
                      <a:lnTo>
                        <a:pt x="187" y="578"/>
                      </a:lnTo>
                      <a:lnTo>
                        <a:pt x="205" y="611"/>
                      </a:lnTo>
                      <a:lnTo>
                        <a:pt x="218" y="650"/>
                      </a:lnTo>
                      <a:lnTo>
                        <a:pt x="225" y="697"/>
                      </a:lnTo>
                      <a:lnTo>
                        <a:pt x="224" y="695"/>
                      </a:lnTo>
                      <a:lnTo>
                        <a:pt x="218" y="693"/>
                      </a:lnTo>
                      <a:lnTo>
                        <a:pt x="210" y="688"/>
                      </a:lnTo>
                      <a:lnTo>
                        <a:pt x="200" y="682"/>
                      </a:lnTo>
                      <a:lnTo>
                        <a:pt x="185" y="674"/>
                      </a:lnTo>
                      <a:lnTo>
                        <a:pt x="169" y="662"/>
                      </a:lnTo>
                      <a:lnTo>
                        <a:pt x="148" y="649"/>
                      </a:lnTo>
                      <a:lnTo>
                        <a:pt x="126" y="633"/>
                      </a:lnTo>
                      <a:lnTo>
                        <a:pt x="129" y="636"/>
                      </a:lnTo>
                      <a:lnTo>
                        <a:pt x="137" y="641"/>
                      </a:lnTo>
                      <a:lnTo>
                        <a:pt x="149" y="652"/>
                      </a:lnTo>
                      <a:lnTo>
                        <a:pt x="163" y="667"/>
                      </a:lnTo>
                      <a:lnTo>
                        <a:pt x="175" y="687"/>
                      </a:lnTo>
                      <a:lnTo>
                        <a:pt x="187" y="714"/>
                      </a:lnTo>
                      <a:lnTo>
                        <a:pt x="195" y="747"/>
                      </a:lnTo>
                      <a:lnTo>
                        <a:pt x="198" y="788"/>
                      </a:lnTo>
                      <a:lnTo>
                        <a:pt x="197" y="786"/>
                      </a:lnTo>
                      <a:lnTo>
                        <a:pt x="194" y="782"/>
                      </a:lnTo>
                      <a:lnTo>
                        <a:pt x="188" y="776"/>
                      </a:lnTo>
                      <a:lnTo>
                        <a:pt x="181" y="768"/>
                      </a:lnTo>
                      <a:lnTo>
                        <a:pt x="171" y="760"/>
                      </a:lnTo>
                      <a:lnTo>
                        <a:pt x="160" y="753"/>
                      </a:lnTo>
                      <a:lnTo>
                        <a:pt x="149" y="747"/>
                      </a:lnTo>
                      <a:lnTo>
                        <a:pt x="135" y="743"/>
                      </a:lnTo>
                      <a:lnTo>
                        <a:pt x="137" y="750"/>
                      </a:lnTo>
                      <a:lnTo>
                        <a:pt x="142" y="769"/>
                      </a:lnTo>
                      <a:lnTo>
                        <a:pt x="147" y="798"/>
                      </a:lnTo>
                      <a:lnTo>
                        <a:pt x="147" y="832"/>
                      </a:lnTo>
                      <a:lnTo>
                        <a:pt x="139" y="869"/>
                      </a:lnTo>
                      <a:lnTo>
                        <a:pt x="120" y="907"/>
                      </a:lnTo>
                      <a:lnTo>
                        <a:pt x="88" y="942"/>
                      </a:lnTo>
                      <a:lnTo>
                        <a:pt x="37" y="970"/>
                      </a:lnTo>
                      <a:lnTo>
                        <a:pt x="41" y="970"/>
                      </a:lnTo>
                      <a:lnTo>
                        <a:pt x="49" y="970"/>
                      </a:lnTo>
                      <a:lnTo>
                        <a:pt x="63" y="968"/>
                      </a:lnTo>
                      <a:lnTo>
                        <a:pt x="80" y="966"/>
                      </a:lnTo>
                      <a:lnTo>
                        <a:pt x="101" y="962"/>
                      </a:lnTo>
                      <a:lnTo>
                        <a:pt x="126" y="956"/>
                      </a:lnTo>
                      <a:lnTo>
                        <a:pt x="152" y="947"/>
                      </a:lnTo>
                      <a:lnTo>
                        <a:pt x="182" y="934"/>
                      </a:lnTo>
                      <a:lnTo>
                        <a:pt x="212" y="918"/>
                      </a:lnTo>
                      <a:lnTo>
                        <a:pt x="243" y="898"/>
                      </a:lnTo>
                      <a:lnTo>
                        <a:pt x="275" y="873"/>
                      </a:lnTo>
                      <a:lnTo>
                        <a:pt x="306" y="843"/>
                      </a:lnTo>
                      <a:lnTo>
                        <a:pt x="336" y="807"/>
                      </a:lnTo>
                      <a:lnTo>
                        <a:pt x="364" y="765"/>
                      </a:lnTo>
                      <a:lnTo>
                        <a:pt x="391" y="716"/>
                      </a:lnTo>
                      <a:lnTo>
                        <a:pt x="414" y="661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2" name="Freeform 26"/>
                <p:cNvSpPr>
                  <a:spLocks/>
                </p:cNvSpPr>
                <p:nvPr/>
              </p:nvSpPr>
              <p:spPr bwMode="auto">
                <a:xfrm>
                  <a:off x="1488" y="3272"/>
                  <a:ext cx="123" cy="572"/>
                </a:xfrm>
                <a:custGeom>
                  <a:avLst/>
                  <a:gdLst/>
                  <a:ahLst/>
                  <a:cxnLst>
                    <a:cxn ang="0">
                      <a:pos x="191" y="4"/>
                    </a:cxn>
                    <a:cxn ang="0">
                      <a:pos x="159" y="32"/>
                    </a:cxn>
                    <a:cxn ang="0">
                      <a:pos x="109" y="87"/>
                    </a:cxn>
                    <a:cxn ang="0">
                      <a:pos x="56" y="165"/>
                    </a:cxn>
                    <a:cxn ang="0">
                      <a:pos x="15" y="267"/>
                    </a:cxn>
                    <a:cxn ang="0">
                      <a:pos x="0" y="391"/>
                    </a:cxn>
                    <a:cxn ang="0">
                      <a:pos x="26" y="532"/>
                    </a:cxn>
                    <a:cxn ang="0">
                      <a:pos x="110" y="692"/>
                    </a:cxn>
                    <a:cxn ang="0">
                      <a:pos x="175" y="774"/>
                    </a:cxn>
                    <a:cxn ang="0">
                      <a:pos x="157" y="750"/>
                    </a:cxn>
                    <a:cxn ang="0">
                      <a:pos x="130" y="706"/>
                    </a:cxn>
                    <a:cxn ang="0">
                      <a:pos x="101" y="646"/>
                    </a:cxn>
                    <a:cxn ang="0">
                      <a:pos x="76" y="573"/>
                    </a:cxn>
                    <a:cxn ang="0">
                      <a:pos x="63" y="492"/>
                    </a:cxn>
                    <a:cxn ang="0">
                      <a:pos x="70" y="406"/>
                    </a:cxn>
                    <a:cxn ang="0">
                      <a:pos x="103" y="319"/>
                    </a:cxn>
                    <a:cxn ang="0">
                      <a:pos x="131" y="277"/>
                    </a:cxn>
                    <a:cxn ang="0">
                      <a:pos x="117" y="279"/>
                    </a:cxn>
                    <a:cxn ang="0">
                      <a:pos x="94" y="294"/>
                    </a:cxn>
                    <a:cxn ang="0">
                      <a:pos x="70" y="332"/>
                    </a:cxn>
                    <a:cxn ang="0">
                      <a:pos x="58" y="356"/>
                    </a:cxn>
                    <a:cxn ang="0">
                      <a:pos x="56" y="317"/>
                    </a:cxn>
                    <a:cxn ang="0">
                      <a:pos x="73" y="250"/>
                    </a:cxn>
                    <a:cxn ang="0">
                      <a:pos x="130" y="173"/>
                    </a:cxn>
                    <a:cxn ang="0">
                      <a:pos x="177" y="134"/>
                    </a:cxn>
                    <a:cxn ang="0">
                      <a:pos x="155" y="141"/>
                    </a:cxn>
                    <a:cxn ang="0">
                      <a:pos x="123" y="158"/>
                    </a:cxn>
                    <a:cxn ang="0">
                      <a:pos x="88" y="192"/>
                    </a:cxn>
                    <a:cxn ang="0">
                      <a:pos x="76" y="211"/>
                    </a:cxn>
                    <a:cxn ang="0">
                      <a:pos x="93" y="166"/>
                    </a:cxn>
                    <a:cxn ang="0">
                      <a:pos x="126" y="98"/>
                    </a:cxn>
                    <a:cxn ang="0">
                      <a:pos x="170" y="29"/>
                    </a:cxn>
                  </a:cxnLst>
                  <a:rect l="0" t="0" r="r" b="b"/>
                  <a:pathLst>
                    <a:path w="195" h="778">
                      <a:moveTo>
                        <a:pt x="195" y="0"/>
                      </a:moveTo>
                      <a:lnTo>
                        <a:pt x="191" y="4"/>
                      </a:lnTo>
                      <a:lnTo>
                        <a:pt x="178" y="14"/>
                      </a:lnTo>
                      <a:lnTo>
                        <a:pt x="159" y="32"/>
                      </a:lnTo>
                      <a:lnTo>
                        <a:pt x="134" y="55"/>
                      </a:lnTo>
                      <a:lnTo>
                        <a:pt x="109" y="87"/>
                      </a:lnTo>
                      <a:lnTo>
                        <a:pt x="81" y="123"/>
                      </a:lnTo>
                      <a:lnTo>
                        <a:pt x="56" y="165"/>
                      </a:lnTo>
                      <a:lnTo>
                        <a:pt x="33" y="213"/>
                      </a:lnTo>
                      <a:lnTo>
                        <a:pt x="15" y="267"/>
                      </a:lnTo>
                      <a:lnTo>
                        <a:pt x="3" y="326"/>
                      </a:lnTo>
                      <a:lnTo>
                        <a:pt x="0" y="391"/>
                      </a:lnTo>
                      <a:lnTo>
                        <a:pt x="6" y="459"/>
                      </a:lnTo>
                      <a:lnTo>
                        <a:pt x="26" y="532"/>
                      </a:lnTo>
                      <a:lnTo>
                        <a:pt x="59" y="610"/>
                      </a:lnTo>
                      <a:lnTo>
                        <a:pt x="110" y="692"/>
                      </a:lnTo>
                      <a:lnTo>
                        <a:pt x="177" y="778"/>
                      </a:lnTo>
                      <a:lnTo>
                        <a:pt x="175" y="774"/>
                      </a:lnTo>
                      <a:lnTo>
                        <a:pt x="168" y="765"/>
                      </a:lnTo>
                      <a:lnTo>
                        <a:pt x="157" y="750"/>
                      </a:lnTo>
                      <a:lnTo>
                        <a:pt x="145" y="730"/>
                      </a:lnTo>
                      <a:lnTo>
                        <a:pt x="130" y="706"/>
                      </a:lnTo>
                      <a:lnTo>
                        <a:pt x="115" y="679"/>
                      </a:lnTo>
                      <a:lnTo>
                        <a:pt x="101" y="646"/>
                      </a:lnTo>
                      <a:lnTo>
                        <a:pt x="87" y="611"/>
                      </a:lnTo>
                      <a:lnTo>
                        <a:pt x="76" y="573"/>
                      </a:lnTo>
                      <a:lnTo>
                        <a:pt x="68" y="533"/>
                      </a:lnTo>
                      <a:lnTo>
                        <a:pt x="63" y="492"/>
                      </a:lnTo>
                      <a:lnTo>
                        <a:pt x="63" y="449"/>
                      </a:lnTo>
                      <a:lnTo>
                        <a:pt x="70" y="406"/>
                      </a:lnTo>
                      <a:lnTo>
                        <a:pt x="83" y="362"/>
                      </a:lnTo>
                      <a:lnTo>
                        <a:pt x="103" y="319"/>
                      </a:lnTo>
                      <a:lnTo>
                        <a:pt x="133" y="277"/>
                      </a:lnTo>
                      <a:lnTo>
                        <a:pt x="131" y="277"/>
                      </a:lnTo>
                      <a:lnTo>
                        <a:pt x="125" y="277"/>
                      </a:lnTo>
                      <a:lnTo>
                        <a:pt x="117" y="279"/>
                      </a:lnTo>
                      <a:lnTo>
                        <a:pt x="106" y="285"/>
                      </a:lnTo>
                      <a:lnTo>
                        <a:pt x="94" y="294"/>
                      </a:lnTo>
                      <a:lnTo>
                        <a:pt x="81" y="310"/>
                      </a:lnTo>
                      <a:lnTo>
                        <a:pt x="70" y="332"/>
                      </a:lnTo>
                      <a:lnTo>
                        <a:pt x="59" y="362"/>
                      </a:lnTo>
                      <a:lnTo>
                        <a:pt x="58" y="356"/>
                      </a:lnTo>
                      <a:lnTo>
                        <a:pt x="56" y="340"/>
                      </a:lnTo>
                      <a:lnTo>
                        <a:pt x="56" y="317"/>
                      </a:lnTo>
                      <a:lnTo>
                        <a:pt x="62" y="286"/>
                      </a:lnTo>
                      <a:lnTo>
                        <a:pt x="73" y="250"/>
                      </a:lnTo>
                      <a:lnTo>
                        <a:pt x="95" y="212"/>
                      </a:lnTo>
                      <a:lnTo>
                        <a:pt x="130" y="173"/>
                      </a:lnTo>
                      <a:lnTo>
                        <a:pt x="180" y="134"/>
                      </a:lnTo>
                      <a:lnTo>
                        <a:pt x="177" y="134"/>
                      </a:lnTo>
                      <a:lnTo>
                        <a:pt x="169" y="136"/>
                      </a:lnTo>
                      <a:lnTo>
                        <a:pt x="155" y="141"/>
                      </a:lnTo>
                      <a:lnTo>
                        <a:pt x="140" y="148"/>
                      </a:lnTo>
                      <a:lnTo>
                        <a:pt x="123" y="158"/>
                      </a:lnTo>
                      <a:lnTo>
                        <a:pt x="104" y="173"/>
                      </a:lnTo>
                      <a:lnTo>
                        <a:pt x="88" y="192"/>
                      </a:lnTo>
                      <a:lnTo>
                        <a:pt x="73" y="218"/>
                      </a:lnTo>
                      <a:lnTo>
                        <a:pt x="76" y="211"/>
                      </a:lnTo>
                      <a:lnTo>
                        <a:pt x="83" y="194"/>
                      </a:lnTo>
                      <a:lnTo>
                        <a:pt x="93" y="166"/>
                      </a:lnTo>
                      <a:lnTo>
                        <a:pt x="108" y="134"/>
                      </a:lnTo>
                      <a:lnTo>
                        <a:pt x="126" y="98"/>
                      </a:lnTo>
                      <a:lnTo>
                        <a:pt x="147" y="62"/>
                      </a:lnTo>
                      <a:lnTo>
                        <a:pt x="170" y="29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rgbClr val="FFAF3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33" name="Group 27"/>
                <p:cNvGrpSpPr>
                  <a:grpSpLocks/>
                </p:cNvGrpSpPr>
                <p:nvPr/>
              </p:nvGrpSpPr>
              <p:grpSpPr bwMode="auto">
                <a:xfrm>
                  <a:off x="1622" y="3585"/>
                  <a:ext cx="406" cy="253"/>
                  <a:chOff x="1622" y="3585"/>
                  <a:chExt cx="406" cy="253"/>
                </a:xfrm>
              </p:grpSpPr>
              <p:sp>
                <p:nvSpPr>
                  <p:cNvPr id="241" name="Freeform 28"/>
                  <p:cNvSpPr>
                    <a:spLocks/>
                  </p:cNvSpPr>
                  <p:nvPr/>
                </p:nvSpPr>
                <p:spPr bwMode="auto">
                  <a:xfrm>
                    <a:off x="1899" y="3585"/>
                    <a:ext cx="129" cy="180"/>
                  </a:xfrm>
                  <a:custGeom>
                    <a:avLst/>
                    <a:gdLst/>
                    <a:ahLst/>
                    <a:cxnLst>
                      <a:cxn ang="0">
                        <a:pos x="33" y="0"/>
                      </a:cxn>
                      <a:cxn ang="0">
                        <a:pos x="33" y="1"/>
                      </a:cxn>
                      <a:cxn ang="0">
                        <a:pos x="32" y="7"/>
                      </a:cxn>
                      <a:cxn ang="0">
                        <a:pos x="30" y="14"/>
                      </a:cxn>
                      <a:cxn ang="0">
                        <a:pos x="29" y="24"/>
                      </a:cxn>
                      <a:cxn ang="0">
                        <a:pos x="29" y="36"/>
                      </a:cxn>
                      <a:cxn ang="0">
                        <a:pos x="29" y="50"/>
                      </a:cxn>
                      <a:cxn ang="0">
                        <a:pos x="32" y="64"/>
                      </a:cxn>
                      <a:cxn ang="0">
                        <a:pos x="36" y="80"/>
                      </a:cxn>
                      <a:cxn ang="0">
                        <a:pos x="43" y="95"/>
                      </a:cxn>
                      <a:cxn ang="0">
                        <a:pos x="53" y="111"/>
                      </a:cxn>
                      <a:cxn ang="0">
                        <a:pos x="67" y="126"/>
                      </a:cxn>
                      <a:cxn ang="0">
                        <a:pos x="84" y="140"/>
                      </a:cxn>
                      <a:cxn ang="0">
                        <a:pos x="106" y="153"/>
                      </a:cxn>
                      <a:cxn ang="0">
                        <a:pos x="134" y="165"/>
                      </a:cxn>
                      <a:cxn ang="0">
                        <a:pos x="166" y="174"/>
                      </a:cxn>
                      <a:cxn ang="0">
                        <a:pos x="204" y="181"/>
                      </a:cxn>
                      <a:cxn ang="0">
                        <a:pos x="202" y="183"/>
                      </a:cxn>
                      <a:cxn ang="0">
                        <a:pos x="194" y="187"/>
                      </a:cxn>
                      <a:cxn ang="0">
                        <a:pos x="182" y="191"/>
                      </a:cxn>
                      <a:cxn ang="0">
                        <a:pos x="165" y="195"/>
                      </a:cxn>
                      <a:cxn ang="0">
                        <a:pos x="144" y="195"/>
                      </a:cxn>
                      <a:cxn ang="0">
                        <a:pos x="120" y="190"/>
                      </a:cxn>
                      <a:cxn ang="0">
                        <a:pos x="93" y="179"/>
                      </a:cxn>
                      <a:cxn ang="0">
                        <a:pos x="62" y="159"/>
                      </a:cxn>
                      <a:cxn ang="0">
                        <a:pos x="62" y="163"/>
                      </a:cxn>
                      <a:cxn ang="0">
                        <a:pos x="63" y="171"/>
                      </a:cxn>
                      <a:cxn ang="0">
                        <a:pos x="66" y="183"/>
                      </a:cxn>
                      <a:cxn ang="0">
                        <a:pos x="70" y="197"/>
                      </a:cxn>
                      <a:cxn ang="0">
                        <a:pos x="77" y="212"/>
                      </a:cxn>
                      <a:cxn ang="0">
                        <a:pos x="89" y="226"/>
                      </a:cxn>
                      <a:cxn ang="0">
                        <a:pos x="105" y="238"/>
                      </a:cxn>
                      <a:cxn ang="0">
                        <a:pos x="126" y="246"/>
                      </a:cxn>
                      <a:cxn ang="0">
                        <a:pos x="123" y="246"/>
                      </a:cxn>
                      <a:cxn ang="0">
                        <a:pos x="117" y="246"/>
                      </a:cxn>
                      <a:cxn ang="0">
                        <a:pos x="107" y="244"/>
                      </a:cxn>
                      <a:cxn ang="0">
                        <a:pos x="96" y="243"/>
                      </a:cxn>
                      <a:cxn ang="0">
                        <a:pos x="82" y="240"/>
                      </a:cxn>
                      <a:cxn ang="0">
                        <a:pos x="67" y="235"/>
                      </a:cxn>
                      <a:cxn ang="0">
                        <a:pos x="51" y="227"/>
                      </a:cxn>
                      <a:cxn ang="0">
                        <a:pos x="37" y="218"/>
                      </a:cxn>
                      <a:cxn ang="0">
                        <a:pos x="23" y="205"/>
                      </a:cxn>
                      <a:cxn ang="0">
                        <a:pos x="13" y="189"/>
                      </a:cxn>
                      <a:cxn ang="0">
                        <a:pos x="5" y="170"/>
                      </a:cxn>
                      <a:cxn ang="0">
                        <a:pos x="0" y="145"/>
                      </a:cxn>
                      <a:cxn ang="0">
                        <a:pos x="0" y="117"/>
                      </a:cxn>
                      <a:cxn ang="0">
                        <a:pos x="5" y="83"/>
                      </a:cxn>
                      <a:cxn ang="0">
                        <a:pos x="16" y="45"/>
                      </a:cxn>
                      <a:cxn ang="0">
                        <a:pos x="33" y="0"/>
                      </a:cxn>
                    </a:cxnLst>
                    <a:rect l="0" t="0" r="r" b="b"/>
                    <a:pathLst>
                      <a:path w="204" h="246">
                        <a:moveTo>
                          <a:pt x="33" y="0"/>
                        </a:moveTo>
                        <a:lnTo>
                          <a:pt x="33" y="1"/>
                        </a:lnTo>
                        <a:lnTo>
                          <a:pt x="32" y="7"/>
                        </a:lnTo>
                        <a:lnTo>
                          <a:pt x="30" y="14"/>
                        </a:lnTo>
                        <a:lnTo>
                          <a:pt x="29" y="24"/>
                        </a:lnTo>
                        <a:lnTo>
                          <a:pt x="29" y="36"/>
                        </a:lnTo>
                        <a:lnTo>
                          <a:pt x="29" y="50"/>
                        </a:lnTo>
                        <a:lnTo>
                          <a:pt x="32" y="64"/>
                        </a:lnTo>
                        <a:lnTo>
                          <a:pt x="36" y="80"/>
                        </a:lnTo>
                        <a:lnTo>
                          <a:pt x="43" y="95"/>
                        </a:lnTo>
                        <a:lnTo>
                          <a:pt x="53" y="111"/>
                        </a:lnTo>
                        <a:lnTo>
                          <a:pt x="67" y="126"/>
                        </a:lnTo>
                        <a:lnTo>
                          <a:pt x="84" y="140"/>
                        </a:lnTo>
                        <a:lnTo>
                          <a:pt x="106" y="153"/>
                        </a:lnTo>
                        <a:lnTo>
                          <a:pt x="134" y="165"/>
                        </a:lnTo>
                        <a:lnTo>
                          <a:pt x="166" y="174"/>
                        </a:lnTo>
                        <a:lnTo>
                          <a:pt x="204" y="181"/>
                        </a:lnTo>
                        <a:lnTo>
                          <a:pt x="202" y="183"/>
                        </a:lnTo>
                        <a:lnTo>
                          <a:pt x="194" y="187"/>
                        </a:lnTo>
                        <a:lnTo>
                          <a:pt x="182" y="191"/>
                        </a:lnTo>
                        <a:lnTo>
                          <a:pt x="165" y="195"/>
                        </a:lnTo>
                        <a:lnTo>
                          <a:pt x="144" y="195"/>
                        </a:lnTo>
                        <a:lnTo>
                          <a:pt x="120" y="190"/>
                        </a:lnTo>
                        <a:lnTo>
                          <a:pt x="93" y="179"/>
                        </a:lnTo>
                        <a:lnTo>
                          <a:pt x="62" y="159"/>
                        </a:lnTo>
                        <a:lnTo>
                          <a:pt x="62" y="163"/>
                        </a:lnTo>
                        <a:lnTo>
                          <a:pt x="63" y="171"/>
                        </a:lnTo>
                        <a:lnTo>
                          <a:pt x="66" y="183"/>
                        </a:lnTo>
                        <a:lnTo>
                          <a:pt x="70" y="197"/>
                        </a:lnTo>
                        <a:lnTo>
                          <a:pt x="77" y="212"/>
                        </a:lnTo>
                        <a:lnTo>
                          <a:pt x="89" y="226"/>
                        </a:lnTo>
                        <a:lnTo>
                          <a:pt x="105" y="238"/>
                        </a:lnTo>
                        <a:lnTo>
                          <a:pt x="126" y="246"/>
                        </a:lnTo>
                        <a:lnTo>
                          <a:pt x="123" y="246"/>
                        </a:lnTo>
                        <a:lnTo>
                          <a:pt x="117" y="246"/>
                        </a:lnTo>
                        <a:lnTo>
                          <a:pt x="107" y="244"/>
                        </a:lnTo>
                        <a:lnTo>
                          <a:pt x="96" y="243"/>
                        </a:lnTo>
                        <a:lnTo>
                          <a:pt x="82" y="240"/>
                        </a:lnTo>
                        <a:lnTo>
                          <a:pt x="67" y="235"/>
                        </a:lnTo>
                        <a:lnTo>
                          <a:pt x="51" y="227"/>
                        </a:lnTo>
                        <a:lnTo>
                          <a:pt x="37" y="218"/>
                        </a:lnTo>
                        <a:lnTo>
                          <a:pt x="23" y="205"/>
                        </a:lnTo>
                        <a:lnTo>
                          <a:pt x="13" y="189"/>
                        </a:lnTo>
                        <a:lnTo>
                          <a:pt x="5" y="170"/>
                        </a:lnTo>
                        <a:lnTo>
                          <a:pt x="0" y="145"/>
                        </a:lnTo>
                        <a:lnTo>
                          <a:pt x="0" y="117"/>
                        </a:lnTo>
                        <a:lnTo>
                          <a:pt x="5" y="83"/>
                        </a:lnTo>
                        <a:lnTo>
                          <a:pt x="16" y="45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2" name="Freeform 29"/>
                  <p:cNvSpPr>
                    <a:spLocks/>
                  </p:cNvSpPr>
                  <p:nvPr/>
                </p:nvSpPr>
                <p:spPr bwMode="auto">
                  <a:xfrm>
                    <a:off x="1622" y="3668"/>
                    <a:ext cx="287" cy="80"/>
                  </a:xfrm>
                  <a:custGeom>
                    <a:avLst/>
                    <a:gdLst/>
                    <a:ahLst/>
                    <a:cxnLst>
                      <a:cxn ang="0">
                        <a:pos x="455" y="8"/>
                      </a:cxn>
                      <a:cxn ang="0">
                        <a:pos x="453" y="10"/>
                      </a:cxn>
                      <a:cxn ang="0">
                        <a:pos x="443" y="15"/>
                      </a:cxn>
                      <a:cxn ang="0">
                        <a:pos x="431" y="23"/>
                      </a:cxn>
                      <a:cxn ang="0">
                        <a:pos x="413" y="32"/>
                      </a:cxn>
                      <a:cxn ang="0">
                        <a:pos x="392" y="42"/>
                      </a:cxn>
                      <a:cxn ang="0">
                        <a:pos x="365" y="52"/>
                      </a:cxn>
                      <a:cxn ang="0">
                        <a:pos x="336" y="62"/>
                      </a:cxn>
                      <a:cxn ang="0">
                        <a:pos x="305" y="70"/>
                      </a:cxn>
                      <a:cxn ang="0">
                        <a:pos x="271" y="77"/>
                      </a:cxn>
                      <a:cxn ang="0">
                        <a:pos x="235" y="81"/>
                      </a:cxn>
                      <a:cxn ang="0">
                        <a:pos x="197" y="81"/>
                      </a:cxn>
                      <a:cxn ang="0">
                        <a:pos x="159" y="76"/>
                      </a:cxn>
                      <a:cxn ang="0">
                        <a:pos x="118" y="67"/>
                      </a:cxn>
                      <a:cxn ang="0">
                        <a:pos x="79" y="52"/>
                      </a:cxn>
                      <a:cxn ang="0">
                        <a:pos x="39" y="29"/>
                      </a:cxn>
                      <a:cxn ang="0">
                        <a:pos x="0" y="0"/>
                      </a:cxn>
                      <a:cxn ang="0">
                        <a:pos x="2" y="2"/>
                      </a:cxn>
                      <a:cxn ang="0">
                        <a:pos x="10" y="10"/>
                      </a:cxn>
                      <a:cxn ang="0">
                        <a:pos x="22" y="21"/>
                      </a:cxn>
                      <a:cxn ang="0">
                        <a:pos x="38" y="35"/>
                      </a:cxn>
                      <a:cxn ang="0">
                        <a:pos x="58" y="50"/>
                      </a:cxn>
                      <a:cxn ang="0">
                        <a:pos x="82" y="65"/>
                      </a:cxn>
                      <a:cxn ang="0">
                        <a:pos x="109" y="80"/>
                      </a:cxn>
                      <a:cxn ang="0">
                        <a:pos x="139" y="92"/>
                      </a:cxn>
                      <a:cxn ang="0">
                        <a:pos x="173" y="103"/>
                      </a:cxn>
                      <a:cxn ang="0">
                        <a:pos x="207" y="108"/>
                      </a:cxn>
                      <a:cxn ang="0">
                        <a:pos x="245" y="111"/>
                      </a:cxn>
                      <a:cxn ang="0">
                        <a:pos x="284" y="106"/>
                      </a:cxn>
                      <a:cxn ang="0">
                        <a:pos x="326" y="95"/>
                      </a:cxn>
                      <a:cxn ang="0">
                        <a:pos x="367" y="75"/>
                      </a:cxn>
                      <a:cxn ang="0">
                        <a:pos x="411" y="47"/>
                      </a:cxn>
                      <a:cxn ang="0">
                        <a:pos x="455" y="8"/>
                      </a:cxn>
                    </a:cxnLst>
                    <a:rect l="0" t="0" r="r" b="b"/>
                    <a:pathLst>
                      <a:path w="455" h="111">
                        <a:moveTo>
                          <a:pt x="455" y="8"/>
                        </a:moveTo>
                        <a:lnTo>
                          <a:pt x="453" y="10"/>
                        </a:lnTo>
                        <a:lnTo>
                          <a:pt x="443" y="15"/>
                        </a:lnTo>
                        <a:lnTo>
                          <a:pt x="431" y="23"/>
                        </a:lnTo>
                        <a:lnTo>
                          <a:pt x="413" y="32"/>
                        </a:lnTo>
                        <a:lnTo>
                          <a:pt x="392" y="42"/>
                        </a:lnTo>
                        <a:lnTo>
                          <a:pt x="365" y="52"/>
                        </a:lnTo>
                        <a:lnTo>
                          <a:pt x="336" y="62"/>
                        </a:lnTo>
                        <a:lnTo>
                          <a:pt x="305" y="70"/>
                        </a:lnTo>
                        <a:lnTo>
                          <a:pt x="271" y="77"/>
                        </a:lnTo>
                        <a:lnTo>
                          <a:pt x="235" y="81"/>
                        </a:lnTo>
                        <a:lnTo>
                          <a:pt x="197" y="81"/>
                        </a:lnTo>
                        <a:lnTo>
                          <a:pt x="159" y="76"/>
                        </a:lnTo>
                        <a:lnTo>
                          <a:pt x="118" y="67"/>
                        </a:lnTo>
                        <a:lnTo>
                          <a:pt x="79" y="52"/>
                        </a:lnTo>
                        <a:lnTo>
                          <a:pt x="39" y="29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10" y="10"/>
                        </a:lnTo>
                        <a:lnTo>
                          <a:pt x="22" y="21"/>
                        </a:lnTo>
                        <a:lnTo>
                          <a:pt x="38" y="35"/>
                        </a:lnTo>
                        <a:lnTo>
                          <a:pt x="58" y="50"/>
                        </a:lnTo>
                        <a:lnTo>
                          <a:pt x="82" y="65"/>
                        </a:lnTo>
                        <a:lnTo>
                          <a:pt x="109" y="80"/>
                        </a:lnTo>
                        <a:lnTo>
                          <a:pt x="139" y="92"/>
                        </a:lnTo>
                        <a:lnTo>
                          <a:pt x="173" y="103"/>
                        </a:lnTo>
                        <a:lnTo>
                          <a:pt x="207" y="108"/>
                        </a:lnTo>
                        <a:lnTo>
                          <a:pt x="245" y="111"/>
                        </a:lnTo>
                        <a:lnTo>
                          <a:pt x="284" y="106"/>
                        </a:lnTo>
                        <a:lnTo>
                          <a:pt x="326" y="95"/>
                        </a:lnTo>
                        <a:lnTo>
                          <a:pt x="367" y="75"/>
                        </a:lnTo>
                        <a:lnTo>
                          <a:pt x="411" y="47"/>
                        </a:lnTo>
                        <a:lnTo>
                          <a:pt x="455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3" name="Freeform 30"/>
                  <p:cNvSpPr>
                    <a:spLocks/>
                  </p:cNvSpPr>
                  <p:nvPr/>
                </p:nvSpPr>
                <p:spPr bwMode="auto">
                  <a:xfrm>
                    <a:off x="1658" y="3747"/>
                    <a:ext cx="221" cy="91"/>
                  </a:xfrm>
                  <a:custGeom>
                    <a:avLst/>
                    <a:gdLst/>
                    <a:ahLst/>
                    <a:cxnLst>
                      <a:cxn ang="0">
                        <a:pos x="287" y="12"/>
                      </a:cxn>
                      <a:cxn ang="0">
                        <a:pos x="281" y="20"/>
                      </a:cxn>
                      <a:cxn ang="0">
                        <a:pos x="266" y="31"/>
                      </a:cxn>
                      <a:cxn ang="0">
                        <a:pos x="243" y="45"/>
                      </a:cxn>
                      <a:cxn ang="0">
                        <a:pos x="210" y="56"/>
                      </a:cxn>
                      <a:cxn ang="0">
                        <a:pos x="166" y="59"/>
                      </a:cxn>
                      <a:cxn ang="0">
                        <a:pos x="110" y="53"/>
                      </a:cxn>
                      <a:cxn ang="0">
                        <a:pos x="41" y="35"/>
                      </a:cxn>
                      <a:cxn ang="0">
                        <a:pos x="2" y="20"/>
                      </a:cxn>
                      <a:cxn ang="0">
                        <a:pos x="15" y="26"/>
                      </a:cxn>
                      <a:cxn ang="0">
                        <a:pos x="38" y="37"/>
                      </a:cxn>
                      <a:cxn ang="0">
                        <a:pos x="70" y="51"/>
                      </a:cxn>
                      <a:cxn ang="0">
                        <a:pos x="107" y="65"/>
                      </a:cxn>
                      <a:cxn ang="0">
                        <a:pos x="147" y="77"/>
                      </a:cxn>
                      <a:cxn ang="0">
                        <a:pos x="187" y="87"/>
                      </a:cxn>
                      <a:cxn ang="0">
                        <a:pos x="225" y="90"/>
                      </a:cxn>
                      <a:cxn ang="0">
                        <a:pos x="239" y="90"/>
                      </a:cxn>
                      <a:cxn ang="0">
                        <a:pos x="211" y="97"/>
                      </a:cxn>
                      <a:cxn ang="0">
                        <a:pos x="162" y="100"/>
                      </a:cxn>
                      <a:cxn ang="0">
                        <a:pos x="96" y="91"/>
                      </a:cxn>
                      <a:cxn ang="0">
                        <a:pos x="60" y="80"/>
                      </a:cxn>
                      <a:cxn ang="0">
                        <a:pos x="70" y="87"/>
                      </a:cxn>
                      <a:cxn ang="0">
                        <a:pos x="91" y="98"/>
                      </a:cxn>
                      <a:cxn ang="0">
                        <a:pos x="119" y="110"/>
                      </a:cxn>
                      <a:cxn ang="0">
                        <a:pos x="155" y="120"/>
                      </a:cxn>
                      <a:cxn ang="0">
                        <a:pos x="197" y="126"/>
                      </a:cxn>
                      <a:cxn ang="0">
                        <a:pos x="244" y="122"/>
                      </a:cxn>
                      <a:cxn ang="0">
                        <a:pos x="295" y="109"/>
                      </a:cxn>
                      <a:cxn ang="0">
                        <a:pos x="325" y="90"/>
                      </a:cxn>
                      <a:cxn ang="0">
                        <a:pos x="342" y="56"/>
                      </a:cxn>
                      <a:cxn ang="0">
                        <a:pos x="351" y="16"/>
                      </a:cxn>
                      <a:cxn ang="0">
                        <a:pos x="324" y="0"/>
                      </a:cxn>
                    </a:cxnLst>
                    <a:rect l="0" t="0" r="r" b="b"/>
                    <a:pathLst>
                      <a:path w="351" h="126">
                        <a:moveTo>
                          <a:pt x="288" y="11"/>
                        </a:moveTo>
                        <a:lnTo>
                          <a:pt x="287" y="12"/>
                        </a:lnTo>
                        <a:lnTo>
                          <a:pt x="285" y="15"/>
                        </a:lnTo>
                        <a:lnTo>
                          <a:pt x="281" y="20"/>
                        </a:lnTo>
                        <a:lnTo>
                          <a:pt x="274" y="26"/>
                        </a:lnTo>
                        <a:lnTo>
                          <a:pt x="266" y="31"/>
                        </a:lnTo>
                        <a:lnTo>
                          <a:pt x="256" y="38"/>
                        </a:lnTo>
                        <a:lnTo>
                          <a:pt x="243" y="45"/>
                        </a:lnTo>
                        <a:lnTo>
                          <a:pt x="228" y="51"/>
                        </a:lnTo>
                        <a:lnTo>
                          <a:pt x="210" y="56"/>
                        </a:lnTo>
                        <a:lnTo>
                          <a:pt x="189" y="58"/>
                        </a:lnTo>
                        <a:lnTo>
                          <a:pt x="166" y="59"/>
                        </a:lnTo>
                        <a:lnTo>
                          <a:pt x="140" y="58"/>
                        </a:lnTo>
                        <a:lnTo>
                          <a:pt x="110" y="53"/>
                        </a:lnTo>
                        <a:lnTo>
                          <a:pt x="76" y="46"/>
                        </a:lnTo>
                        <a:lnTo>
                          <a:pt x="41" y="35"/>
                        </a:lnTo>
                        <a:lnTo>
                          <a:pt x="0" y="19"/>
                        </a:lnTo>
                        <a:lnTo>
                          <a:pt x="2" y="20"/>
                        </a:lnTo>
                        <a:lnTo>
                          <a:pt x="7" y="22"/>
                        </a:lnTo>
                        <a:lnTo>
                          <a:pt x="15" y="26"/>
                        </a:lnTo>
                        <a:lnTo>
                          <a:pt x="26" y="31"/>
                        </a:lnTo>
                        <a:lnTo>
                          <a:pt x="38" y="37"/>
                        </a:lnTo>
                        <a:lnTo>
                          <a:pt x="53" y="44"/>
                        </a:lnTo>
                        <a:lnTo>
                          <a:pt x="70" y="51"/>
                        </a:lnTo>
                        <a:lnTo>
                          <a:pt x="88" y="58"/>
                        </a:lnTo>
                        <a:lnTo>
                          <a:pt x="107" y="65"/>
                        </a:lnTo>
                        <a:lnTo>
                          <a:pt x="127" y="72"/>
                        </a:lnTo>
                        <a:lnTo>
                          <a:pt x="147" y="77"/>
                        </a:lnTo>
                        <a:lnTo>
                          <a:pt x="167" y="83"/>
                        </a:lnTo>
                        <a:lnTo>
                          <a:pt x="187" y="87"/>
                        </a:lnTo>
                        <a:lnTo>
                          <a:pt x="206" y="89"/>
                        </a:lnTo>
                        <a:lnTo>
                          <a:pt x="225" y="90"/>
                        </a:lnTo>
                        <a:lnTo>
                          <a:pt x="242" y="89"/>
                        </a:lnTo>
                        <a:lnTo>
                          <a:pt x="239" y="90"/>
                        </a:lnTo>
                        <a:lnTo>
                          <a:pt x="228" y="94"/>
                        </a:lnTo>
                        <a:lnTo>
                          <a:pt x="211" y="97"/>
                        </a:lnTo>
                        <a:lnTo>
                          <a:pt x="189" y="99"/>
                        </a:lnTo>
                        <a:lnTo>
                          <a:pt x="162" y="100"/>
                        </a:lnTo>
                        <a:lnTo>
                          <a:pt x="130" y="98"/>
                        </a:lnTo>
                        <a:lnTo>
                          <a:pt x="96" y="91"/>
                        </a:lnTo>
                        <a:lnTo>
                          <a:pt x="59" y="79"/>
                        </a:lnTo>
                        <a:lnTo>
                          <a:pt x="60" y="80"/>
                        </a:lnTo>
                        <a:lnTo>
                          <a:pt x="65" y="82"/>
                        </a:lnTo>
                        <a:lnTo>
                          <a:pt x="70" y="87"/>
                        </a:lnTo>
                        <a:lnTo>
                          <a:pt x="80" y="92"/>
                        </a:lnTo>
                        <a:lnTo>
                          <a:pt x="91" y="98"/>
                        </a:lnTo>
                        <a:lnTo>
                          <a:pt x="104" y="104"/>
                        </a:lnTo>
                        <a:lnTo>
                          <a:pt x="119" y="110"/>
                        </a:lnTo>
                        <a:lnTo>
                          <a:pt x="136" y="115"/>
                        </a:lnTo>
                        <a:lnTo>
                          <a:pt x="155" y="120"/>
                        </a:lnTo>
                        <a:lnTo>
                          <a:pt x="175" y="123"/>
                        </a:lnTo>
                        <a:lnTo>
                          <a:pt x="197" y="126"/>
                        </a:lnTo>
                        <a:lnTo>
                          <a:pt x="220" y="125"/>
                        </a:lnTo>
                        <a:lnTo>
                          <a:pt x="244" y="122"/>
                        </a:lnTo>
                        <a:lnTo>
                          <a:pt x="269" y="117"/>
                        </a:lnTo>
                        <a:lnTo>
                          <a:pt x="295" y="109"/>
                        </a:lnTo>
                        <a:lnTo>
                          <a:pt x="322" y="96"/>
                        </a:lnTo>
                        <a:lnTo>
                          <a:pt x="325" y="90"/>
                        </a:lnTo>
                        <a:lnTo>
                          <a:pt x="333" y="75"/>
                        </a:lnTo>
                        <a:lnTo>
                          <a:pt x="342" y="56"/>
                        </a:lnTo>
                        <a:lnTo>
                          <a:pt x="349" y="35"/>
                        </a:lnTo>
                        <a:lnTo>
                          <a:pt x="351" y="16"/>
                        </a:lnTo>
                        <a:lnTo>
                          <a:pt x="344" y="3"/>
                        </a:lnTo>
                        <a:lnTo>
                          <a:pt x="324" y="0"/>
                        </a:lnTo>
                        <a:lnTo>
                          <a:pt x="288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34" name="Group 31"/>
                <p:cNvGrpSpPr>
                  <a:grpSpLocks/>
                </p:cNvGrpSpPr>
                <p:nvPr/>
              </p:nvGrpSpPr>
              <p:grpSpPr bwMode="auto">
                <a:xfrm>
                  <a:off x="1392" y="3312"/>
                  <a:ext cx="829" cy="321"/>
                  <a:chOff x="1344" y="3333"/>
                  <a:chExt cx="829" cy="321"/>
                </a:xfrm>
              </p:grpSpPr>
              <p:sp>
                <p:nvSpPr>
                  <p:cNvPr id="235" name="Freeform 32"/>
                  <p:cNvSpPr>
                    <a:spLocks/>
                  </p:cNvSpPr>
                  <p:nvPr/>
                </p:nvSpPr>
                <p:spPr bwMode="auto">
                  <a:xfrm>
                    <a:off x="1344" y="3333"/>
                    <a:ext cx="357" cy="304"/>
                  </a:xfrm>
                  <a:custGeom>
                    <a:avLst/>
                    <a:gdLst/>
                    <a:ahLst/>
                    <a:cxnLst>
                      <a:cxn ang="0">
                        <a:pos x="546" y="126"/>
                      </a:cxn>
                      <a:cxn ang="0">
                        <a:pos x="541" y="123"/>
                      </a:cxn>
                      <a:cxn ang="0">
                        <a:pos x="528" y="116"/>
                      </a:cxn>
                      <a:cxn ang="0">
                        <a:pos x="508" y="106"/>
                      </a:cxn>
                      <a:cxn ang="0">
                        <a:pos x="480" y="93"/>
                      </a:cxn>
                      <a:cxn ang="0">
                        <a:pos x="447" y="80"/>
                      </a:cxn>
                      <a:cxn ang="0">
                        <a:pos x="410" y="63"/>
                      </a:cxn>
                      <a:cxn ang="0">
                        <a:pos x="368" y="48"/>
                      </a:cxn>
                      <a:cxn ang="0">
                        <a:pos x="326" y="33"/>
                      </a:cxn>
                      <a:cxn ang="0">
                        <a:pos x="280" y="21"/>
                      </a:cxn>
                      <a:cxn ang="0">
                        <a:pos x="233" y="10"/>
                      </a:cxn>
                      <a:cxn ang="0">
                        <a:pos x="189" y="4"/>
                      </a:cxn>
                      <a:cxn ang="0">
                        <a:pos x="145" y="0"/>
                      </a:cxn>
                      <a:cxn ang="0">
                        <a:pos x="102" y="2"/>
                      </a:cxn>
                      <a:cxn ang="0">
                        <a:pos x="64" y="10"/>
                      </a:cxn>
                      <a:cxn ang="0">
                        <a:pos x="29" y="25"/>
                      </a:cxn>
                      <a:cxn ang="0">
                        <a:pos x="1" y="47"/>
                      </a:cxn>
                      <a:cxn ang="0">
                        <a:pos x="1" y="52"/>
                      </a:cxn>
                      <a:cxn ang="0">
                        <a:pos x="0" y="63"/>
                      </a:cxn>
                      <a:cxn ang="0">
                        <a:pos x="1" y="83"/>
                      </a:cxn>
                      <a:cxn ang="0">
                        <a:pos x="2" y="107"/>
                      </a:cxn>
                      <a:cxn ang="0">
                        <a:pos x="5" y="136"/>
                      </a:cxn>
                      <a:cxn ang="0">
                        <a:pos x="10" y="168"/>
                      </a:cxn>
                      <a:cxn ang="0">
                        <a:pos x="19" y="202"/>
                      </a:cxn>
                      <a:cxn ang="0">
                        <a:pos x="32" y="236"/>
                      </a:cxn>
                      <a:cxn ang="0">
                        <a:pos x="48" y="272"/>
                      </a:cxn>
                      <a:cxn ang="0">
                        <a:pos x="70" y="305"/>
                      </a:cxn>
                      <a:cxn ang="0">
                        <a:pos x="96" y="336"/>
                      </a:cxn>
                      <a:cxn ang="0">
                        <a:pos x="130" y="363"/>
                      </a:cxn>
                      <a:cxn ang="0">
                        <a:pos x="170" y="386"/>
                      </a:cxn>
                      <a:cxn ang="0">
                        <a:pos x="218" y="402"/>
                      </a:cxn>
                      <a:cxn ang="0">
                        <a:pos x="274" y="411"/>
                      </a:cxn>
                      <a:cxn ang="0">
                        <a:pos x="338" y="412"/>
                      </a:cxn>
                      <a:cxn ang="0">
                        <a:pos x="341" y="412"/>
                      </a:cxn>
                      <a:cxn ang="0">
                        <a:pos x="345" y="411"/>
                      </a:cxn>
                      <a:cxn ang="0">
                        <a:pos x="352" y="411"/>
                      </a:cxn>
                      <a:cxn ang="0">
                        <a:pos x="363" y="409"/>
                      </a:cxn>
                      <a:cxn ang="0">
                        <a:pos x="375" y="407"/>
                      </a:cxn>
                      <a:cxn ang="0">
                        <a:pos x="389" y="402"/>
                      </a:cxn>
                      <a:cxn ang="0">
                        <a:pos x="404" y="397"/>
                      </a:cxn>
                      <a:cxn ang="0">
                        <a:pos x="420" y="391"/>
                      </a:cxn>
                      <a:cxn ang="0">
                        <a:pos x="436" y="383"/>
                      </a:cxn>
                      <a:cxn ang="0">
                        <a:pos x="452" y="373"/>
                      </a:cxn>
                      <a:cxn ang="0">
                        <a:pos x="469" y="362"/>
                      </a:cxn>
                      <a:cxn ang="0">
                        <a:pos x="484" y="347"/>
                      </a:cxn>
                      <a:cxn ang="0">
                        <a:pos x="497" y="331"/>
                      </a:cxn>
                      <a:cxn ang="0">
                        <a:pos x="510" y="312"/>
                      </a:cxn>
                      <a:cxn ang="0">
                        <a:pos x="522" y="290"/>
                      </a:cxn>
                      <a:cxn ang="0">
                        <a:pos x="530" y="266"/>
                      </a:cxn>
                      <a:cxn ang="0">
                        <a:pos x="532" y="263"/>
                      </a:cxn>
                      <a:cxn ang="0">
                        <a:pos x="540" y="251"/>
                      </a:cxn>
                      <a:cxn ang="0">
                        <a:pos x="549" y="236"/>
                      </a:cxn>
                      <a:cxn ang="0">
                        <a:pos x="557" y="215"/>
                      </a:cxn>
                      <a:cxn ang="0">
                        <a:pos x="564" y="194"/>
                      </a:cxn>
                      <a:cxn ang="0">
                        <a:pos x="565" y="169"/>
                      </a:cxn>
                      <a:cxn ang="0">
                        <a:pos x="561" y="146"/>
                      </a:cxn>
                      <a:cxn ang="0">
                        <a:pos x="546" y="126"/>
                      </a:cxn>
                    </a:cxnLst>
                    <a:rect l="0" t="0" r="r" b="b"/>
                    <a:pathLst>
                      <a:path w="565" h="412">
                        <a:moveTo>
                          <a:pt x="546" y="126"/>
                        </a:moveTo>
                        <a:lnTo>
                          <a:pt x="541" y="123"/>
                        </a:lnTo>
                        <a:lnTo>
                          <a:pt x="528" y="116"/>
                        </a:lnTo>
                        <a:lnTo>
                          <a:pt x="508" y="106"/>
                        </a:lnTo>
                        <a:lnTo>
                          <a:pt x="480" y="93"/>
                        </a:lnTo>
                        <a:lnTo>
                          <a:pt x="447" y="80"/>
                        </a:lnTo>
                        <a:lnTo>
                          <a:pt x="410" y="63"/>
                        </a:lnTo>
                        <a:lnTo>
                          <a:pt x="368" y="48"/>
                        </a:lnTo>
                        <a:lnTo>
                          <a:pt x="326" y="33"/>
                        </a:lnTo>
                        <a:lnTo>
                          <a:pt x="280" y="21"/>
                        </a:lnTo>
                        <a:lnTo>
                          <a:pt x="233" y="10"/>
                        </a:lnTo>
                        <a:lnTo>
                          <a:pt x="189" y="4"/>
                        </a:lnTo>
                        <a:lnTo>
                          <a:pt x="145" y="0"/>
                        </a:lnTo>
                        <a:lnTo>
                          <a:pt x="102" y="2"/>
                        </a:lnTo>
                        <a:lnTo>
                          <a:pt x="64" y="10"/>
                        </a:lnTo>
                        <a:lnTo>
                          <a:pt x="29" y="25"/>
                        </a:lnTo>
                        <a:lnTo>
                          <a:pt x="1" y="47"/>
                        </a:lnTo>
                        <a:lnTo>
                          <a:pt x="1" y="52"/>
                        </a:lnTo>
                        <a:lnTo>
                          <a:pt x="0" y="63"/>
                        </a:lnTo>
                        <a:lnTo>
                          <a:pt x="1" y="83"/>
                        </a:lnTo>
                        <a:lnTo>
                          <a:pt x="2" y="107"/>
                        </a:lnTo>
                        <a:lnTo>
                          <a:pt x="5" y="136"/>
                        </a:lnTo>
                        <a:lnTo>
                          <a:pt x="10" y="168"/>
                        </a:lnTo>
                        <a:lnTo>
                          <a:pt x="19" y="202"/>
                        </a:lnTo>
                        <a:lnTo>
                          <a:pt x="32" y="236"/>
                        </a:lnTo>
                        <a:lnTo>
                          <a:pt x="48" y="272"/>
                        </a:lnTo>
                        <a:lnTo>
                          <a:pt x="70" y="305"/>
                        </a:lnTo>
                        <a:lnTo>
                          <a:pt x="96" y="336"/>
                        </a:lnTo>
                        <a:lnTo>
                          <a:pt x="130" y="363"/>
                        </a:lnTo>
                        <a:lnTo>
                          <a:pt x="170" y="386"/>
                        </a:lnTo>
                        <a:lnTo>
                          <a:pt x="218" y="402"/>
                        </a:lnTo>
                        <a:lnTo>
                          <a:pt x="274" y="411"/>
                        </a:lnTo>
                        <a:lnTo>
                          <a:pt x="338" y="412"/>
                        </a:lnTo>
                        <a:lnTo>
                          <a:pt x="341" y="412"/>
                        </a:lnTo>
                        <a:lnTo>
                          <a:pt x="345" y="411"/>
                        </a:lnTo>
                        <a:lnTo>
                          <a:pt x="352" y="411"/>
                        </a:lnTo>
                        <a:lnTo>
                          <a:pt x="363" y="409"/>
                        </a:lnTo>
                        <a:lnTo>
                          <a:pt x="375" y="407"/>
                        </a:lnTo>
                        <a:lnTo>
                          <a:pt x="389" y="402"/>
                        </a:lnTo>
                        <a:lnTo>
                          <a:pt x="404" y="397"/>
                        </a:lnTo>
                        <a:lnTo>
                          <a:pt x="420" y="391"/>
                        </a:lnTo>
                        <a:lnTo>
                          <a:pt x="436" y="383"/>
                        </a:lnTo>
                        <a:lnTo>
                          <a:pt x="452" y="373"/>
                        </a:lnTo>
                        <a:lnTo>
                          <a:pt x="469" y="362"/>
                        </a:lnTo>
                        <a:lnTo>
                          <a:pt x="484" y="347"/>
                        </a:lnTo>
                        <a:lnTo>
                          <a:pt x="497" y="331"/>
                        </a:lnTo>
                        <a:lnTo>
                          <a:pt x="510" y="312"/>
                        </a:lnTo>
                        <a:lnTo>
                          <a:pt x="522" y="290"/>
                        </a:lnTo>
                        <a:lnTo>
                          <a:pt x="530" y="266"/>
                        </a:lnTo>
                        <a:lnTo>
                          <a:pt x="532" y="263"/>
                        </a:lnTo>
                        <a:lnTo>
                          <a:pt x="540" y="251"/>
                        </a:lnTo>
                        <a:lnTo>
                          <a:pt x="549" y="236"/>
                        </a:lnTo>
                        <a:lnTo>
                          <a:pt x="557" y="215"/>
                        </a:lnTo>
                        <a:lnTo>
                          <a:pt x="564" y="194"/>
                        </a:lnTo>
                        <a:lnTo>
                          <a:pt x="565" y="169"/>
                        </a:lnTo>
                        <a:lnTo>
                          <a:pt x="561" y="146"/>
                        </a:lnTo>
                        <a:lnTo>
                          <a:pt x="546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36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1383" y="3364"/>
                    <a:ext cx="790" cy="290"/>
                    <a:chOff x="1383" y="3364"/>
                    <a:chExt cx="790" cy="290"/>
                  </a:xfrm>
                </p:grpSpPr>
                <p:sp>
                  <p:nvSpPr>
                    <p:cNvPr id="238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1793" y="3364"/>
                      <a:ext cx="380" cy="290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90"/>
                        </a:cxn>
                        <a:cxn ang="0">
                          <a:pos x="5" y="87"/>
                        </a:cxn>
                        <a:cxn ang="0">
                          <a:pos x="17" y="83"/>
                        </a:cxn>
                        <a:cxn ang="0">
                          <a:pos x="35" y="75"/>
                        </a:cxn>
                        <a:cxn ang="0">
                          <a:pos x="60" y="64"/>
                        </a:cxn>
                        <a:cxn ang="0">
                          <a:pos x="90" y="54"/>
                        </a:cxn>
                        <a:cxn ang="0">
                          <a:pos x="124" y="42"/>
                        </a:cxn>
                        <a:cxn ang="0">
                          <a:pos x="163" y="31"/>
                        </a:cxn>
                        <a:cxn ang="0">
                          <a:pos x="206" y="19"/>
                        </a:cxn>
                        <a:cxn ang="0">
                          <a:pos x="251" y="11"/>
                        </a:cxn>
                        <a:cxn ang="0">
                          <a:pos x="299" y="4"/>
                        </a:cxn>
                        <a:cxn ang="0">
                          <a:pos x="349" y="0"/>
                        </a:cxn>
                        <a:cxn ang="0">
                          <a:pos x="400" y="0"/>
                        </a:cxn>
                        <a:cxn ang="0">
                          <a:pos x="450" y="4"/>
                        </a:cxn>
                        <a:cxn ang="0">
                          <a:pos x="501" y="13"/>
                        </a:cxn>
                        <a:cxn ang="0">
                          <a:pos x="552" y="28"/>
                        </a:cxn>
                        <a:cxn ang="0">
                          <a:pos x="600" y="50"/>
                        </a:cxn>
                        <a:cxn ang="0">
                          <a:pos x="600" y="55"/>
                        </a:cxn>
                        <a:cxn ang="0">
                          <a:pos x="599" y="66"/>
                        </a:cxn>
                        <a:cxn ang="0">
                          <a:pos x="597" y="86"/>
                        </a:cxn>
                        <a:cxn ang="0">
                          <a:pos x="593" y="110"/>
                        </a:cxn>
                        <a:cxn ang="0">
                          <a:pos x="587" y="139"/>
                        </a:cxn>
                        <a:cxn ang="0">
                          <a:pos x="578" y="171"/>
                        </a:cxn>
                        <a:cxn ang="0">
                          <a:pos x="565" y="205"/>
                        </a:cxn>
                        <a:cxn ang="0">
                          <a:pos x="549" y="238"/>
                        </a:cxn>
                        <a:cxn ang="0">
                          <a:pos x="529" y="273"/>
                        </a:cxn>
                        <a:cxn ang="0">
                          <a:pos x="502" y="304"/>
                        </a:cxn>
                        <a:cxn ang="0">
                          <a:pos x="471" y="333"/>
                        </a:cxn>
                        <a:cxn ang="0">
                          <a:pos x="432" y="358"/>
                        </a:cxn>
                        <a:cxn ang="0">
                          <a:pos x="387" y="376"/>
                        </a:cxn>
                        <a:cxn ang="0">
                          <a:pos x="335" y="389"/>
                        </a:cxn>
                        <a:cxn ang="0">
                          <a:pos x="275" y="394"/>
                        </a:cxn>
                        <a:cxn ang="0">
                          <a:pos x="206" y="389"/>
                        </a:cxn>
                        <a:cxn ang="0">
                          <a:pos x="204" y="389"/>
                        </a:cxn>
                        <a:cxn ang="0">
                          <a:pos x="199" y="388"/>
                        </a:cxn>
                        <a:cxn ang="0">
                          <a:pos x="191" y="386"/>
                        </a:cxn>
                        <a:cxn ang="0">
                          <a:pos x="181" y="383"/>
                        </a:cxn>
                        <a:cxn ang="0">
                          <a:pos x="168" y="380"/>
                        </a:cxn>
                        <a:cxn ang="0">
                          <a:pos x="153" y="374"/>
                        </a:cxn>
                        <a:cxn ang="0">
                          <a:pos x="138" y="368"/>
                        </a:cxn>
                        <a:cxn ang="0">
                          <a:pos x="122" y="360"/>
                        </a:cxn>
                        <a:cxn ang="0">
                          <a:pos x="106" y="350"/>
                        </a:cxn>
                        <a:cxn ang="0">
                          <a:pos x="88" y="338"/>
                        </a:cxn>
                        <a:cxn ang="0">
                          <a:pos x="73" y="326"/>
                        </a:cxn>
                        <a:cxn ang="0">
                          <a:pos x="58" y="310"/>
                        </a:cxn>
                        <a:cxn ang="0">
                          <a:pos x="45" y="292"/>
                        </a:cxn>
                        <a:cxn ang="0">
                          <a:pos x="33" y="272"/>
                        </a:cxn>
                        <a:cxn ang="0">
                          <a:pos x="24" y="250"/>
                        </a:cxn>
                        <a:cxn ang="0">
                          <a:pos x="17" y="224"/>
                        </a:cxn>
                        <a:cxn ang="0">
                          <a:pos x="14" y="205"/>
                        </a:cxn>
                        <a:cxn ang="0">
                          <a:pos x="5" y="160"/>
                        </a:cxn>
                        <a:cxn ang="0">
                          <a:pos x="0" y="114"/>
                        </a:cxn>
                        <a:cxn ang="0">
                          <a:pos x="2" y="90"/>
                        </a:cxn>
                      </a:cxnLst>
                      <a:rect l="0" t="0" r="r" b="b"/>
                      <a:pathLst>
                        <a:path w="600" h="394">
                          <a:moveTo>
                            <a:pt x="2" y="90"/>
                          </a:moveTo>
                          <a:lnTo>
                            <a:pt x="5" y="87"/>
                          </a:lnTo>
                          <a:lnTo>
                            <a:pt x="17" y="83"/>
                          </a:lnTo>
                          <a:lnTo>
                            <a:pt x="35" y="75"/>
                          </a:lnTo>
                          <a:lnTo>
                            <a:pt x="60" y="64"/>
                          </a:lnTo>
                          <a:lnTo>
                            <a:pt x="90" y="54"/>
                          </a:lnTo>
                          <a:lnTo>
                            <a:pt x="124" y="42"/>
                          </a:lnTo>
                          <a:lnTo>
                            <a:pt x="163" y="31"/>
                          </a:lnTo>
                          <a:lnTo>
                            <a:pt x="206" y="19"/>
                          </a:lnTo>
                          <a:lnTo>
                            <a:pt x="251" y="11"/>
                          </a:lnTo>
                          <a:lnTo>
                            <a:pt x="299" y="4"/>
                          </a:lnTo>
                          <a:lnTo>
                            <a:pt x="349" y="0"/>
                          </a:lnTo>
                          <a:lnTo>
                            <a:pt x="400" y="0"/>
                          </a:lnTo>
                          <a:lnTo>
                            <a:pt x="450" y="4"/>
                          </a:lnTo>
                          <a:lnTo>
                            <a:pt x="501" y="13"/>
                          </a:lnTo>
                          <a:lnTo>
                            <a:pt x="552" y="28"/>
                          </a:lnTo>
                          <a:lnTo>
                            <a:pt x="600" y="50"/>
                          </a:lnTo>
                          <a:lnTo>
                            <a:pt x="600" y="55"/>
                          </a:lnTo>
                          <a:lnTo>
                            <a:pt x="599" y="66"/>
                          </a:lnTo>
                          <a:lnTo>
                            <a:pt x="597" y="86"/>
                          </a:lnTo>
                          <a:lnTo>
                            <a:pt x="593" y="110"/>
                          </a:lnTo>
                          <a:lnTo>
                            <a:pt x="587" y="139"/>
                          </a:lnTo>
                          <a:lnTo>
                            <a:pt x="578" y="171"/>
                          </a:lnTo>
                          <a:lnTo>
                            <a:pt x="565" y="205"/>
                          </a:lnTo>
                          <a:lnTo>
                            <a:pt x="549" y="238"/>
                          </a:lnTo>
                          <a:lnTo>
                            <a:pt x="529" y="273"/>
                          </a:lnTo>
                          <a:lnTo>
                            <a:pt x="502" y="304"/>
                          </a:lnTo>
                          <a:lnTo>
                            <a:pt x="471" y="333"/>
                          </a:lnTo>
                          <a:lnTo>
                            <a:pt x="432" y="358"/>
                          </a:lnTo>
                          <a:lnTo>
                            <a:pt x="387" y="376"/>
                          </a:lnTo>
                          <a:lnTo>
                            <a:pt x="335" y="389"/>
                          </a:lnTo>
                          <a:lnTo>
                            <a:pt x="275" y="394"/>
                          </a:lnTo>
                          <a:lnTo>
                            <a:pt x="206" y="389"/>
                          </a:lnTo>
                          <a:lnTo>
                            <a:pt x="204" y="389"/>
                          </a:lnTo>
                          <a:lnTo>
                            <a:pt x="199" y="388"/>
                          </a:lnTo>
                          <a:lnTo>
                            <a:pt x="191" y="386"/>
                          </a:lnTo>
                          <a:lnTo>
                            <a:pt x="181" y="383"/>
                          </a:lnTo>
                          <a:lnTo>
                            <a:pt x="168" y="380"/>
                          </a:lnTo>
                          <a:lnTo>
                            <a:pt x="153" y="374"/>
                          </a:lnTo>
                          <a:lnTo>
                            <a:pt x="138" y="368"/>
                          </a:lnTo>
                          <a:lnTo>
                            <a:pt x="122" y="360"/>
                          </a:lnTo>
                          <a:lnTo>
                            <a:pt x="106" y="350"/>
                          </a:lnTo>
                          <a:lnTo>
                            <a:pt x="88" y="338"/>
                          </a:lnTo>
                          <a:lnTo>
                            <a:pt x="73" y="326"/>
                          </a:lnTo>
                          <a:lnTo>
                            <a:pt x="58" y="310"/>
                          </a:lnTo>
                          <a:lnTo>
                            <a:pt x="45" y="292"/>
                          </a:lnTo>
                          <a:lnTo>
                            <a:pt x="33" y="272"/>
                          </a:lnTo>
                          <a:lnTo>
                            <a:pt x="24" y="250"/>
                          </a:lnTo>
                          <a:lnTo>
                            <a:pt x="17" y="224"/>
                          </a:lnTo>
                          <a:lnTo>
                            <a:pt x="14" y="205"/>
                          </a:lnTo>
                          <a:lnTo>
                            <a:pt x="5" y="160"/>
                          </a:lnTo>
                          <a:lnTo>
                            <a:pt x="0" y="114"/>
                          </a:lnTo>
                          <a:lnTo>
                            <a:pt x="2" y="9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39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1654" y="3417"/>
                      <a:ext cx="183" cy="12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55"/>
                        </a:cxn>
                        <a:cxn ang="0">
                          <a:pos x="2" y="153"/>
                        </a:cxn>
                        <a:cxn ang="0">
                          <a:pos x="8" y="150"/>
                        </a:cxn>
                        <a:cxn ang="0">
                          <a:pos x="17" y="147"/>
                        </a:cxn>
                        <a:cxn ang="0">
                          <a:pos x="30" y="141"/>
                        </a:cxn>
                        <a:cxn ang="0">
                          <a:pos x="45" y="135"/>
                        </a:cxn>
                        <a:cxn ang="0">
                          <a:pos x="63" y="129"/>
                        </a:cxn>
                        <a:cxn ang="0">
                          <a:pos x="83" y="124"/>
                        </a:cxn>
                        <a:cxn ang="0">
                          <a:pos x="103" y="119"/>
                        </a:cxn>
                        <a:cxn ang="0">
                          <a:pos x="126" y="115"/>
                        </a:cxn>
                        <a:cxn ang="0">
                          <a:pos x="151" y="114"/>
                        </a:cxn>
                        <a:cxn ang="0">
                          <a:pos x="174" y="114"/>
                        </a:cxn>
                        <a:cxn ang="0">
                          <a:pos x="199" y="118"/>
                        </a:cxn>
                        <a:cxn ang="0">
                          <a:pos x="222" y="124"/>
                        </a:cxn>
                        <a:cxn ang="0">
                          <a:pos x="246" y="134"/>
                        </a:cxn>
                        <a:cxn ang="0">
                          <a:pos x="269" y="148"/>
                        </a:cxn>
                        <a:cxn ang="0">
                          <a:pos x="290" y="166"/>
                        </a:cxn>
                        <a:cxn ang="0">
                          <a:pos x="255" y="44"/>
                        </a:cxn>
                        <a:cxn ang="0">
                          <a:pos x="254" y="43"/>
                        </a:cxn>
                        <a:cxn ang="0">
                          <a:pos x="251" y="41"/>
                        </a:cxn>
                        <a:cxn ang="0">
                          <a:pos x="246" y="37"/>
                        </a:cxn>
                        <a:cxn ang="0">
                          <a:pos x="239" y="33"/>
                        </a:cxn>
                        <a:cxn ang="0">
                          <a:pos x="230" y="27"/>
                        </a:cxn>
                        <a:cxn ang="0">
                          <a:pos x="220" y="21"/>
                        </a:cxn>
                        <a:cxn ang="0">
                          <a:pos x="207" y="15"/>
                        </a:cxn>
                        <a:cxn ang="0">
                          <a:pos x="194" y="11"/>
                        </a:cxn>
                        <a:cxn ang="0">
                          <a:pos x="179" y="6"/>
                        </a:cxn>
                        <a:cxn ang="0">
                          <a:pos x="162" y="3"/>
                        </a:cxn>
                        <a:cxn ang="0">
                          <a:pos x="145" y="0"/>
                        </a:cxn>
                        <a:cxn ang="0">
                          <a:pos x="126" y="0"/>
                        </a:cxn>
                        <a:cxn ang="0">
                          <a:pos x="107" y="1"/>
                        </a:cxn>
                        <a:cxn ang="0">
                          <a:pos x="86" y="6"/>
                        </a:cxn>
                        <a:cxn ang="0">
                          <a:pos x="65" y="13"/>
                        </a:cxn>
                        <a:cxn ang="0">
                          <a:pos x="43" y="22"/>
                        </a:cxn>
                        <a:cxn ang="0">
                          <a:pos x="0" y="155"/>
                        </a:cxn>
                      </a:cxnLst>
                      <a:rect l="0" t="0" r="r" b="b"/>
                      <a:pathLst>
                        <a:path w="290" h="166">
                          <a:moveTo>
                            <a:pt x="0" y="155"/>
                          </a:moveTo>
                          <a:lnTo>
                            <a:pt x="2" y="153"/>
                          </a:lnTo>
                          <a:lnTo>
                            <a:pt x="8" y="150"/>
                          </a:lnTo>
                          <a:lnTo>
                            <a:pt x="17" y="147"/>
                          </a:lnTo>
                          <a:lnTo>
                            <a:pt x="30" y="141"/>
                          </a:lnTo>
                          <a:lnTo>
                            <a:pt x="45" y="135"/>
                          </a:lnTo>
                          <a:lnTo>
                            <a:pt x="63" y="129"/>
                          </a:lnTo>
                          <a:lnTo>
                            <a:pt x="83" y="124"/>
                          </a:lnTo>
                          <a:lnTo>
                            <a:pt x="103" y="119"/>
                          </a:lnTo>
                          <a:lnTo>
                            <a:pt x="126" y="115"/>
                          </a:lnTo>
                          <a:lnTo>
                            <a:pt x="151" y="114"/>
                          </a:lnTo>
                          <a:lnTo>
                            <a:pt x="174" y="114"/>
                          </a:lnTo>
                          <a:lnTo>
                            <a:pt x="199" y="118"/>
                          </a:lnTo>
                          <a:lnTo>
                            <a:pt x="222" y="124"/>
                          </a:lnTo>
                          <a:lnTo>
                            <a:pt x="246" y="134"/>
                          </a:lnTo>
                          <a:lnTo>
                            <a:pt x="269" y="148"/>
                          </a:lnTo>
                          <a:lnTo>
                            <a:pt x="290" y="166"/>
                          </a:lnTo>
                          <a:lnTo>
                            <a:pt x="255" y="44"/>
                          </a:lnTo>
                          <a:lnTo>
                            <a:pt x="254" y="43"/>
                          </a:lnTo>
                          <a:lnTo>
                            <a:pt x="251" y="41"/>
                          </a:lnTo>
                          <a:lnTo>
                            <a:pt x="246" y="37"/>
                          </a:lnTo>
                          <a:lnTo>
                            <a:pt x="239" y="33"/>
                          </a:lnTo>
                          <a:lnTo>
                            <a:pt x="230" y="27"/>
                          </a:lnTo>
                          <a:lnTo>
                            <a:pt x="220" y="21"/>
                          </a:lnTo>
                          <a:lnTo>
                            <a:pt x="207" y="15"/>
                          </a:lnTo>
                          <a:lnTo>
                            <a:pt x="194" y="11"/>
                          </a:lnTo>
                          <a:lnTo>
                            <a:pt x="179" y="6"/>
                          </a:lnTo>
                          <a:lnTo>
                            <a:pt x="162" y="3"/>
                          </a:lnTo>
                          <a:lnTo>
                            <a:pt x="145" y="0"/>
                          </a:lnTo>
                          <a:lnTo>
                            <a:pt x="126" y="0"/>
                          </a:lnTo>
                          <a:lnTo>
                            <a:pt x="107" y="1"/>
                          </a:lnTo>
                          <a:lnTo>
                            <a:pt x="86" y="6"/>
                          </a:lnTo>
                          <a:lnTo>
                            <a:pt x="65" y="13"/>
                          </a:lnTo>
                          <a:lnTo>
                            <a:pt x="43" y="22"/>
                          </a:lnTo>
                          <a:lnTo>
                            <a:pt x="0" y="1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40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1383" y="3369"/>
                      <a:ext cx="236" cy="219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12"/>
                        </a:cxn>
                        <a:cxn ang="0">
                          <a:pos x="42" y="4"/>
                        </a:cxn>
                        <a:cxn ang="0">
                          <a:pos x="106" y="0"/>
                        </a:cxn>
                        <a:cxn ang="0">
                          <a:pos x="191" y="13"/>
                        </a:cxn>
                        <a:cxn ang="0">
                          <a:pos x="296" y="52"/>
                        </a:cxn>
                        <a:cxn ang="0">
                          <a:pos x="373" y="97"/>
                        </a:cxn>
                        <a:cxn ang="0">
                          <a:pos x="352" y="87"/>
                        </a:cxn>
                        <a:cxn ang="0">
                          <a:pos x="312" y="68"/>
                        </a:cxn>
                        <a:cxn ang="0">
                          <a:pos x="255" y="49"/>
                        </a:cxn>
                        <a:cxn ang="0">
                          <a:pos x="190" y="38"/>
                        </a:cxn>
                        <a:cxn ang="0">
                          <a:pos x="118" y="41"/>
                        </a:cxn>
                        <a:cxn ang="0">
                          <a:pos x="133" y="43"/>
                        </a:cxn>
                        <a:cxn ang="0">
                          <a:pos x="172" y="51"/>
                        </a:cxn>
                        <a:cxn ang="0">
                          <a:pos x="227" y="66"/>
                        </a:cxn>
                        <a:cxn ang="0">
                          <a:pos x="289" y="93"/>
                        </a:cxn>
                        <a:cxn ang="0">
                          <a:pos x="349" y="129"/>
                        </a:cxn>
                        <a:cxn ang="0">
                          <a:pos x="363" y="143"/>
                        </a:cxn>
                        <a:cxn ang="0">
                          <a:pos x="341" y="133"/>
                        </a:cxn>
                        <a:cxn ang="0">
                          <a:pos x="306" y="118"/>
                        </a:cxn>
                        <a:cxn ang="0">
                          <a:pos x="261" y="103"/>
                        </a:cxn>
                        <a:cxn ang="0">
                          <a:pos x="210" y="94"/>
                        </a:cxn>
                        <a:cxn ang="0">
                          <a:pos x="182" y="95"/>
                        </a:cxn>
                        <a:cxn ang="0">
                          <a:pos x="247" y="128"/>
                        </a:cxn>
                        <a:cxn ang="0">
                          <a:pos x="331" y="182"/>
                        </a:cxn>
                        <a:cxn ang="0">
                          <a:pos x="335" y="195"/>
                        </a:cxn>
                        <a:cxn ang="0">
                          <a:pos x="267" y="169"/>
                        </a:cxn>
                        <a:cxn ang="0">
                          <a:pos x="183" y="150"/>
                        </a:cxn>
                        <a:cxn ang="0">
                          <a:pos x="216" y="169"/>
                        </a:cxn>
                        <a:cxn ang="0">
                          <a:pos x="283" y="207"/>
                        </a:cxn>
                        <a:cxn ang="0">
                          <a:pos x="316" y="232"/>
                        </a:cxn>
                        <a:cxn ang="0">
                          <a:pos x="266" y="217"/>
                        </a:cxn>
                        <a:cxn ang="0">
                          <a:pos x="199" y="203"/>
                        </a:cxn>
                        <a:cxn ang="0">
                          <a:pos x="189" y="207"/>
                        </a:cxn>
                        <a:cxn ang="0">
                          <a:pos x="216" y="229"/>
                        </a:cxn>
                        <a:cxn ang="0">
                          <a:pos x="263" y="268"/>
                        </a:cxn>
                        <a:cxn ang="0">
                          <a:pos x="250" y="262"/>
                        </a:cxn>
                        <a:cxn ang="0">
                          <a:pos x="215" y="252"/>
                        </a:cxn>
                        <a:cxn ang="0">
                          <a:pos x="189" y="248"/>
                        </a:cxn>
                        <a:cxn ang="0">
                          <a:pos x="206" y="264"/>
                        </a:cxn>
                        <a:cxn ang="0">
                          <a:pos x="232" y="291"/>
                        </a:cxn>
                        <a:cxn ang="0">
                          <a:pos x="230" y="299"/>
                        </a:cxn>
                        <a:cxn ang="0">
                          <a:pos x="183" y="293"/>
                        </a:cxn>
                        <a:cxn ang="0">
                          <a:pos x="117" y="270"/>
                        </a:cxn>
                        <a:cxn ang="0">
                          <a:pos x="51" y="214"/>
                        </a:cxn>
                        <a:cxn ang="0">
                          <a:pos x="8" y="113"/>
                        </a:cxn>
                      </a:cxnLst>
                      <a:rect l="0" t="0" r="r" b="b"/>
                      <a:pathLst>
                        <a:path w="374" h="299">
                          <a:moveTo>
                            <a:pt x="0" y="14"/>
                          </a:moveTo>
                          <a:lnTo>
                            <a:pt x="2" y="13"/>
                          </a:lnTo>
                          <a:lnTo>
                            <a:pt x="7" y="12"/>
                          </a:lnTo>
                          <a:lnTo>
                            <a:pt x="16" y="10"/>
                          </a:lnTo>
                          <a:lnTo>
                            <a:pt x="27" y="6"/>
                          </a:lnTo>
                          <a:lnTo>
                            <a:pt x="42" y="4"/>
                          </a:lnTo>
                          <a:lnTo>
                            <a:pt x="61" y="2"/>
                          </a:lnTo>
                          <a:lnTo>
                            <a:pt x="81" y="0"/>
                          </a:lnTo>
                          <a:lnTo>
                            <a:pt x="106" y="0"/>
                          </a:lnTo>
                          <a:lnTo>
                            <a:pt x="131" y="3"/>
                          </a:lnTo>
                          <a:lnTo>
                            <a:pt x="160" y="6"/>
                          </a:lnTo>
                          <a:lnTo>
                            <a:pt x="191" y="13"/>
                          </a:lnTo>
                          <a:lnTo>
                            <a:pt x="223" y="22"/>
                          </a:lnTo>
                          <a:lnTo>
                            <a:pt x="259" y="35"/>
                          </a:lnTo>
                          <a:lnTo>
                            <a:pt x="296" y="52"/>
                          </a:lnTo>
                          <a:lnTo>
                            <a:pt x="334" y="73"/>
                          </a:lnTo>
                          <a:lnTo>
                            <a:pt x="374" y="98"/>
                          </a:lnTo>
                          <a:lnTo>
                            <a:pt x="373" y="97"/>
                          </a:lnTo>
                          <a:lnTo>
                            <a:pt x="368" y="95"/>
                          </a:lnTo>
                          <a:lnTo>
                            <a:pt x="361" y="91"/>
                          </a:lnTo>
                          <a:lnTo>
                            <a:pt x="352" y="87"/>
                          </a:lnTo>
                          <a:lnTo>
                            <a:pt x="341" y="81"/>
                          </a:lnTo>
                          <a:lnTo>
                            <a:pt x="327" y="74"/>
                          </a:lnTo>
                          <a:lnTo>
                            <a:pt x="312" y="68"/>
                          </a:lnTo>
                          <a:lnTo>
                            <a:pt x="295" y="61"/>
                          </a:lnTo>
                          <a:lnTo>
                            <a:pt x="276" y="55"/>
                          </a:lnTo>
                          <a:lnTo>
                            <a:pt x="255" y="49"/>
                          </a:lnTo>
                          <a:lnTo>
                            <a:pt x="235" y="44"/>
                          </a:lnTo>
                          <a:lnTo>
                            <a:pt x="213" y="41"/>
                          </a:lnTo>
                          <a:lnTo>
                            <a:pt x="190" y="38"/>
                          </a:lnTo>
                          <a:lnTo>
                            <a:pt x="167" y="37"/>
                          </a:lnTo>
                          <a:lnTo>
                            <a:pt x="142" y="37"/>
                          </a:lnTo>
                          <a:lnTo>
                            <a:pt x="118" y="41"/>
                          </a:lnTo>
                          <a:lnTo>
                            <a:pt x="121" y="41"/>
                          </a:lnTo>
                          <a:lnTo>
                            <a:pt x="125" y="42"/>
                          </a:lnTo>
                          <a:lnTo>
                            <a:pt x="133" y="43"/>
                          </a:lnTo>
                          <a:lnTo>
                            <a:pt x="144" y="45"/>
                          </a:lnTo>
                          <a:lnTo>
                            <a:pt x="157" y="48"/>
                          </a:lnTo>
                          <a:lnTo>
                            <a:pt x="172" y="51"/>
                          </a:lnTo>
                          <a:lnTo>
                            <a:pt x="189" y="55"/>
                          </a:lnTo>
                          <a:lnTo>
                            <a:pt x="207" y="60"/>
                          </a:lnTo>
                          <a:lnTo>
                            <a:pt x="227" y="66"/>
                          </a:lnTo>
                          <a:lnTo>
                            <a:pt x="247" y="74"/>
                          </a:lnTo>
                          <a:lnTo>
                            <a:pt x="268" y="82"/>
                          </a:lnTo>
                          <a:lnTo>
                            <a:pt x="289" y="93"/>
                          </a:lnTo>
                          <a:lnTo>
                            <a:pt x="310" y="103"/>
                          </a:lnTo>
                          <a:lnTo>
                            <a:pt x="329" y="116"/>
                          </a:lnTo>
                          <a:lnTo>
                            <a:pt x="349" y="129"/>
                          </a:lnTo>
                          <a:lnTo>
                            <a:pt x="367" y="146"/>
                          </a:lnTo>
                          <a:lnTo>
                            <a:pt x="366" y="144"/>
                          </a:lnTo>
                          <a:lnTo>
                            <a:pt x="363" y="143"/>
                          </a:lnTo>
                          <a:lnTo>
                            <a:pt x="357" y="140"/>
                          </a:lnTo>
                          <a:lnTo>
                            <a:pt x="350" y="136"/>
                          </a:lnTo>
                          <a:lnTo>
                            <a:pt x="341" y="133"/>
                          </a:lnTo>
                          <a:lnTo>
                            <a:pt x="330" y="128"/>
                          </a:lnTo>
                          <a:lnTo>
                            <a:pt x="319" y="123"/>
                          </a:lnTo>
                          <a:lnTo>
                            <a:pt x="306" y="118"/>
                          </a:lnTo>
                          <a:lnTo>
                            <a:pt x="291" y="112"/>
                          </a:lnTo>
                          <a:lnTo>
                            <a:pt x="276" y="108"/>
                          </a:lnTo>
                          <a:lnTo>
                            <a:pt x="261" y="103"/>
                          </a:lnTo>
                          <a:lnTo>
                            <a:pt x="244" y="100"/>
                          </a:lnTo>
                          <a:lnTo>
                            <a:pt x="228" y="96"/>
                          </a:lnTo>
                          <a:lnTo>
                            <a:pt x="210" y="94"/>
                          </a:lnTo>
                          <a:lnTo>
                            <a:pt x="193" y="93"/>
                          </a:lnTo>
                          <a:lnTo>
                            <a:pt x="176" y="93"/>
                          </a:lnTo>
                          <a:lnTo>
                            <a:pt x="182" y="95"/>
                          </a:lnTo>
                          <a:lnTo>
                            <a:pt x="197" y="103"/>
                          </a:lnTo>
                          <a:lnTo>
                            <a:pt x="220" y="113"/>
                          </a:lnTo>
                          <a:lnTo>
                            <a:pt x="247" y="128"/>
                          </a:lnTo>
                          <a:lnTo>
                            <a:pt x="276" y="144"/>
                          </a:lnTo>
                          <a:lnTo>
                            <a:pt x="305" y="163"/>
                          </a:lnTo>
                          <a:lnTo>
                            <a:pt x="331" y="182"/>
                          </a:lnTo>
                          <a:lnTo>
                            <a:pt x="352" y="202"/>
                          </a:lnTo>
                          <a:lnTo>
                            <a:pt x="348" y="200"/>
                          </a:lnTo>
                          <a:lnTo>
                            <a:pt x="335" y="195"/>
                          </a:lnTo>
                          <a:lnTo>
                            <a:pt x="316" y="187"/>
                          </a:lnTo>
                          <a:lnTo>
                            <a:pt x="293" y="178"/>
                          </a:lnTo>
                          <a:lnTo>
                            <a:pt x="267" y="169"/>
                          </a:lnTo>
                          <a:lnTo>
                            <a:pt x="238" y="161"/>
                          </a:lnTo>
                          <a:lnTo>
                            <a:pt x="210" y="154"/>
                          </a:lnTo>
                          <a:lnTo>
                            <a:pt x="183" y="150"/>
                          </a:lnTo>
                          <a:lnTo>
                            <a:pt x="187" y="152"/>
                          </a:lnTo>
                          <a:lnTo>
                            <a:pt x="199" y="158"/>
                          </a:lnTo>
                          <a:lnTo>
                            <a:pt x="216" y="169"/>
                          </a:lnTo>
                          <a:lnTo>
                            <a:pt x="238" y="180"/>
                          </a:lnTo>
                          <a:lnTo>
                            <a:pt x="261" y="193"/>
                          </a:lnTo>
                          <a:lnTo>
                            <a:pt x="283" y="207"/>
                          </a:lnTo>
                          <a:lnTo>
                            <a:pt x="304" y="220"/>
                          </a:lnTo>
                          <a:lnTo>
                            <a:pt x="321" y="233"/>
                          </a:lnTo>
                          <a:lnTo>
                            <a:pt x="316" y="232"/>
                          </a:lnTo>
                          <a:lnTo>
                            <a:pt x="305" y="229"/>
                          </a:lnTo>
                          <a:lnTo>
                            <a:pt x="287" y="223"/>
                          </a:lnTo>
                          <a:lnTo>
                            <a:pt x="266" y="217"/>
                          </a:lnTo>
                          <a:lnTo>
                            <a:pt x="243" y="212"/>
                          </a:lnTo>
                          <a:lnTo>
                            <a:pt x="220" y="207"/>
                          </a:lnTo>
                          <a:lnTo>
                            <a:pt x="199" y="203"/>
                          </a:lnTo>
                          <a:lnTo>
                            <a:pt x="183" y="202"/>
                          </a:lnTo>
                          <a:lnTo>
                            <a:pt x="184" y="203"/>
                          </a:lnTo>
                          <a:lnTo>
                            <a:pt x="189" y="207"/>
                          </a:lnTo>
                          <a:lnTo>
                            <a:pt x="195" y="211"/>
                          </a:lnTo>
                          <a:lnTo>
                            <a:pt x="205" y="219"/>
                          </a:lnTo>
                          <a:lnTo>
                            <a:pt x="216" y="229"/>
                          </a:lnTo>
                          <a:lnTo>
                            <a:pt x="230" y="239"/>
                          </a:lnTo>
                          <a:lnTo>
                            <a:pt x="246" y="253"/>
                          </a:lnTo>
                          <a:lnTo>
                            <a:pt x="263" y="268"/>
                          </a:lnTo>
                          <a:lnTo>
                            <a:pt x="262" y="267"/>
                          </a:lnTo>
                          <a:lnTo>
                            <a:pt x="257" y="265"/>
                          </a:lnTo>
                          <a:lnTo>
                            <a:pt x="250" y="262"/>
                          </a:lnTo>
                          <a:lnTo>
                            <a:pt x="239" y="258"/>
                          </a:lnTo>
                          <a:lnTo>
                            <a:pt x="228" y="255"/>
                          </a:lnTo>
                          <a:lnTo>
                            <a:pt x="215" y="252"/>
                          </a:lnTo>
                          <a:lnTo>
                            <a:pt x="201" y="249"/>
                          </a:lnTo>
                          <a:lnTo>
                            <a:pt x="187" y="247"/>
                          </a:lnTo>
                          <a:lnTo>
                            <a:pt x="189" y="248"/>
                          </a:lnTo>
                          <a:lnTo>
                            <a:pt x="193" y="252"/>
                          </a:lnTo>
                          <a:lnTo>
                            <a:pt x="199" y="257"/>
                          </a:lnTo>
                          <a:lnTo>
                            <a:pt x="206" y="264"/>
                          </a:lnTo>
                          <a:lnTo>
                            <a:pt x="214" y="272"/>
                          </a:lnTo>
                          <a:lnTo>
                            <a:pt x="223" y="282"/>
                          </a:lnTo>
                          <a:lnTo>
                            <a:pt x="232" y="291"/>
                          </a:lnTo>
                          <a:lnTo>
                            <a:pt x="240" y="299"/>
                          </a:lnTo>
                          <a:lnTo>
                            <a:pt x="238" y="299"/>
                          </a:lnTo>
                          <a:lnTo>
                            <a:pt x="230" y="299"/>
                          </a:lnTo>
                          <a:lnTo>
                            <a:pt x="217" y="299"/>
                          </a:lnTo>
                          <a:lnTo>
                            <a:pt x="201" y="296"/>
                          </a:lnTo>
                          <a:lnTo>
                            <a:pt x="183" y="293"/>
                          </a:lnTo>
                          <a:lnTo>
                            <a:pt x="162" y="288"/>
                          </a:lnTo>
                          <a:lnTo>
                            <a:pt x="140" y="280"/>
                          </a:lnTo>
                          <a:lnTo>
                            <a:pt x="117" y="270"/>
                          </a:lnTo>
                          <a:lnTo>
                            <a:pt x="94" y="255"/>
                          </a:lnTo>
                          <a:lnTo>
                            <a:pt x="72" y="237"/>
                          </a:lnTo>
                          <a:lnTo>
                            <a:pt x="51" y="214"/>
                          </a:lnTo>
                          <a:lnTo>
                            <a:pt x="34" y="186"/>
                          </a:lnTo>
                          <a:lnTo>
                            <a:pt x="19" y="152"/>
                          </a:lnTo>
                          <a:lnTo>
                            <a:pt x="8" y="113"/>
                          </a:lnTo>
                          <a:lnTo>
                            <a:pt x="1" y="6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237" name="Freeform 37"/>
                  <p:cNvSpPr>
                    <a:spLocks/>
                  </p:cNvSpPr>
                  <p:nvPr/>
                </p:nvSpPr>
                <p:spPr bwMode="auto">
                  <a:xfrm>
                    <a:off x="1838" y="3408"/>
                    <a:ext cx="257" cy="195"/>
                  </a:xfrm>
                  <a:custGeom>
                    <a:avLst/>
                    <a:gdLst/>
                    <a:ahLst/>
                    <a:cxnLst>
                      <a:cxn ang="0">
                        <a:pos x="8" y="59"/>
                      </a:cxn>
                      <a:cxn ang="0">
                        <a:pos x="46" y="41"/>
                      </a:cxn>
                      <a:cxn ang="0">
                        <a:pos x="114" y="17"/>
                      </a:cxn>
                      <a:cxn ang="0">
                        <a:pos x="206" y="1"/>
                      </a:cxn>
                      <a:cxn ang="0">
                        <a:pos x="320" y="4"/>
                      </a:cxn>
                      <a:cxn ang="0">
                        <a:pos x="405" y="21"/>
                      </a:cxn>
                      <a:cxn ang="0">
                        <a:pos x="383" y="17"/>
                      </a:cxn>
                      <a:cxn ang="0">
                        <a:pos x="338" y="13"/>
                      </a:cxn>
                      <a:cxn ang="0">
                        <a:pos x="278" y="15"/>
                      </a:cxn>
                      <a:cxn ang="0">
                        <a:pos x="206" y="25"/>
                      </a:cxn>
                      <a:cxn ang="0">
                        <a:pos x="128" y="50"/>
                      </a:cxn>
                      <a:cxn ang="0">
                        <a:pos x="144" y="48"/>
                      </a:cxn>
                      <a:cxn ang="0">
                        <a:pos x="187" y="42"/>
                      </a:cxn>
                      <a:cxn ang="0">
                        <a:pos x="246" y="40"/>
                      </a:cxn>
                      <a:cxn ang="0">
                        <a:pos x="312" y="43"/>
                      </a:cxn>
                      <a:cxn ang="0">
                        <a:pos x="378" y="59"/>
                      </a:cxn>
                      <a:cxn ang="0">
                        <a:pos x="391" y="66"/>
                      </a:cxn>
                      <a:cxn ang="0">
                        <a:pos x="359" y="64"/>
                      </a:cxn>
                      <a:cxn ang="0">
                        <a:pos x="307" y="63"/>
                      </a:cxn>
                      <a:cxn ang="0">
                        <a:pos x="246" y="65"/>
                      </a:cxn>
                      <a:cxn ang="0">
                        <a:pos x="181" y="73"/>
                      </a:cxn>
                      <a:cxn ang="0">
                        <a:pos x="144" y="84"/>
                      </a:cxn>
                      <a:cxn ang="0">
                        <a:pos x="173" y="85"/>
                      </a:cxn>
                      <a:cxn ang="0">
                        <a:pos x="224" y="89"/>
                      </a:cxn>
                      <a:cxn ang="0">
                        <a:pos x="285" y="96"/>
                      </a:cxn>
                      <a:cxn ang="0">
                        <a:pos x="342" y="109"/>
                      </a:cxn>
                      <a:cxn ang="0">
                        <a:pos x="383" y="125"/>
                      </a:cxn>
                      <a:cxn ang="0">
                        <a:pos x="367" y="124"/>
                      </a:cxn>
                      <a:cxn ang="0">
                        <a:pos x="324" y="123"/>
                      </a:cxn>
                      <a:cxn ang="0">
                        <a:pos x="267" y="123"/>
                      </a:cxn>
                      <a:cxn ang="0">
                        <a:pos x="206" y="125"/>
                      </a:cxn>
                      <a:cxn ang="0">
                        <a:pos x="151" y="130"/>
                      </a:cxn>
                      <a:cxn ang="0">
                        <a:pos x="144" y="134"/>
                      </a:cxn>
                      <a:cxn ang="0">
                        <a:pos x="178" y="137"/>
                      </a:cxn>
                      <a:cxn ang="0">
                        <a:pos x="228" y="142"/>
                      </a:cxn>
                      <a:cxn ang="0">
                        <a:pos x="282" y="149"/>
                      </a:cxn>
                      <a:cxn ang="0">
                        <a:pos x="330" y="157"/>
                      </a:cxn>
                      <a:cxn ang="0">
                        <a:pos x="349" y="163"/>
                      </a:cxn>
                      <a:cxn ang="0">
                        <a:pos x="324" y="164"/>
                      </a:cxn>
                      <a:cxn ang="0">
                        <a:pos x="278" y="168"/>
                      </a:cxn>
                      <a:cxn ang="0">
                        <a:pos x="224" y="171"/>
                      </a:cxn>
                      <a:cxn ang="0">
                        <a:pos x="174" y="177"/>
                      </a:cxn>
                      <a:cxn ang="0">
                        <a:pos x="142" y="183"/>
                      </a:cxn>
                      <a:cxn ang="0">
                        <a:pos x="174" y="186"/>
                      </a:cxn>
                      <a:cxn ang="0">
                        <a:pos x="243" y="199"/>
                      </a:cxn>
                      <a:cxn ang="0">
                        <a:pos x="286" y="214"/>
                      </a:cxn>
                      <a:cxn ang="0">
                        <a:pos x="241" y="217"/>
                      </a:cxn>
                      <a:cxn ang="0">
                        <a:pos x="179" y="224"/>
                      </a:cxn>
                      <a:cxn ang="0">
                        <a:pos x="174" y="229"/>
                      </a:cxn>
                      <a:cxn ang="0">
                        <a:pos x="221" y="237"/>
                      </a:cxn>
                      <a:cxn ang="0">
                        <a:pos x="265" y="250"/>
                      </a:cxn>
                      <a:cxn ang="0">
                        <a:pos x="241" y="256"/>
                      </a:cxn>
                      <a:cxn ang="0">
                        <a:pos x="181" y="265"/>
                      </a:cxn>
                      <a:cxn ang="0">
                        <a:pos x="107" y="255"/>
                      </a:cxn>
                      <a:cxn ang="0">
                        <a:pos x="40" y="212"/>
                      </a:cxn>
                      <a:cxn ang="0">
                        <a:pos x="2" y="112"/>
                      </a:cxn>
                    </a:cxnLst>
                    <a:rect l="0" t="0" r="r" b="b"/>
                    <a:pathLst>
                      <a:path w="406" h="265">
                        <a:moveTo>
                          <a:pt x="0" y="64"/>
                        </a:moveTo>
                        <a:lnTo>
                          <a:pt x="2" y="63"/>
                        </a:lnTo>
                        <a:lnTo>
                          <a:pt x="8" y="59"/>
                        </a:lnTo>
                        <a:lnTo>
                          <a:pt x="17" y="55"/>
                        </a:lnTo>
                        <a:lnTo>
                          <a:pt x="30" y="48"/>
                        </a:lnTo>
                        <a:lnTo>
                          <a:pt x="46" y="41"/>
                        </a:lnTo>
                        <a:lnTo>
                          <a:pt x="66" y="33"/>
                        </a:lnTo>
                        <a:lnTo>
                          <a:pt x="89" y="25"/>
                        </a:lnTo>
                        <a:lnTo>
                          <a:pt x="114" y="17"/>
                        </a:lnTo>
                        <a:lnTo>
                          <a:pt x="142" y="11"/>
                        </a:lnTo>
                        <a:lnTo>
                          <a:pt x="173" y="5"/>
                        </a:lnTo>
                        <a:lnTo>
                          <a:pt x="206" y="1"/>
                        </a:lnTo>
                        <a:lnTo>
                          <a:pt x="242" y="0"/>
                        </a:lnTo>
                        <a:lnTo>
                          <a:pt x="280" y="1"/>
                        </a:lnTo>
                        <a:lnTo>
                          <a:pt x="320" y="4"/>
                        </a:lnTo>
                        <a:lnTo>
                          <a:pt x="362" y="11"/>
                        </a:lnTo>
                        <a:lnTo>
                          <a:pt x="406" y="21"/>
                        </a:lnTo>
                        <a:lnTo>
                          <a:pt x="405" y="21"/>
                        </a:lnTo>
                        <a:lnTo>
                          <a:pt x="400" y="20"/>
                        </a:lnTo>
                        <a:lnTo>
                          <a:pt x="392" y="19"/>
                        </a:lnTo>
                        <a:lnTo>
                          <a:pt x="383" y="17"/>
                        </a:lnTo>
                        <a:lnTo>
                          <a:pt x="370" y="16"/>
                        </a:lnTo>
                        <a:lnTo>
                          <a:pt x="355" y="15"/>
                        </a:lnTo>
                        <a:lnTo>
                          <a:pt x="338" y="13"/>
                        </a:lnTo>
                        <a:lnTo>
                          <a:pt x="319" y="13"/>
                        </a:lnTo>
                        <a:lnTo>
                          <a:pt x="300" y="13"/>
                        </a:lnTo>
                        <a:lnTo>
                          <a:pt x="278" y="15"/>
                        </a:lnTo>
                        <a:lnTo>
                          <a:pt x="255" y="17"/>
                        </a:lnTo>
                        <a:lnTo>
                          <a:pt x="231" y="20"/>
                        </a:lnTo>
                        <a:lnTo>
                          <a:pt x="206" y="25"/>
                        </a:lnTo>
                        <a:lnTo>
                          <a:pt x="180" y="32"/>
                        </a:lnTo>
                        <a:lnTo>
                          <a:pt x="155" y="40"/>
                        </a:lnTo>
                        <a:lnTo>
                          <a:pt x="128" y="50"/>
                        </a:lnTo>
                        <a:lnTo>
                          <a:pt x="130" y="50"/>
                        </a:lnTo>
                        <a:lnTo>
                          <a:pt x="135" y="49"/>
                        </a:lnTo>
                        <a:lnTo>
                          <a:pt x="144" y="48"/>
                        </a:lnTo>
                        <a:lnTo>
                          <a:pt x="156" y="46"/>
                        </a:lnTo>
                        <a:lnTo>
                          <a:pt x="171" y="45"/>
                        </a:lnTo>
                        <a:lnTo>
                          <a:pt x="187" y="42"/>
                        </a:lnTo>
                        <a:lnTo>
                          <a:pt x="205" y="41"/>
                        </a:lnTo>
                        <a:lnTo>
                          <a:pt x="225" y="40"/>
                        </a:lnTo>
                        <a:lnTo>
                          <a:pt x="246" y="40"/>
                        </a:lnTo>
                        <a:lnTo>
                          <a:pt x="267" y="40"/>
                        </a:lnTo>
                        <a:lnTo>
                          <a:pt x="291" y="41"/>
                        </a:lnTo>
                        <a:lnTo>
                          <a:pt x="312" y="43"/>
                        </a:lnTo>
                        <a:lnTo>
                          <a:pt x="335" y="47"/>
                        </a:lnTo>
                        <a:lnTo>
                          <a:pt x="357" y="53"/>
                        </a:lnTo>
                        <a:lnTo>
                          <a:pt x="378" y="59"/>
                        </a:lnTo>
                        <a:lnTo>
                          <a:pt x="398" y="68"/>
                        </a:lnTo>
                        <a:lnTo>
                          <a:pt x="395" y="68"/>
                        </a:lnTo>
                        <a:lnTo>
                          <a:pt x="391" y="66"/>
                        </a:lnTo>
                        <a:lnTo>
                          <a:pt x="383" y="66"/>
                        </a:lnTo>
                        <a:lnTo>
                          <a:pt x="371" y="65"/>
                        </a:lnTo>
                        <a:lnTo>
                          <a:pt x="359" y="64"/>
                        </a:lnTo>
                        <a:lnTo>
                          <a:pt x="342" y="64"/>
                        </a:lnTo>
                        <a:lnTo>
                          <a:pt x="325" y="63"/>
                        </a:lnTo>
                        <a:lnTo>
                          <a:pt x="307" y="63"/>
                        </a:lnTo>
                        <a:lnTo>
                          <a:pt x="287" y="63"/>
                        </a:lnTo>
                        <a:lnTo>
                          <a:pt x="266" y="64"/>
                        </a:lnTo>
                        <a:lnTo>
                          <a:pt x="246" y="65"/>
                        </a:lnTo>
                        <a:lnTo>
                          <a:pt x="224" y="68"/>
                        </a:lnTo>
                        <a:lnTo>
                          <a:pt x="202" y="70"/>
                        </a:lnTo>
                        <a:lnTo>
                          <a:pt x="181" y="73"/>
                        </a:lnTo>
                        <a:lnTo>
                          <a:pt x="161" y="78"/>
                        </a:lnTo>
                        <a:lnTo>
                          <a:pt x="142" y="84"/>
                        </a:lnTo>
                        <a:lnTo>
                          <a:pt x="144" y="84"/>
                        </a:lnTo>
                        <a:lnTo>
                          <a:pt x="150" y="84"/>
                        </a:lnTo>
                        <a:lnTo>
                          <a:pt x="160" y="85"/>
                        </a:lnTo>
                        <a:lnTo>
                          <a:pt x="173" y="85"/>
                        </a:lnTo>
                        <a:lnTo>
                          <a:pt x="188" y="86"/>
                        </a:lnTo>
                        <a:lnTo>
                          <a:pt x="205" y="87"/>
                        </a:lnTo>
                        <a:lnTo>
                          <a:pt x="224" y="89"/>
                        </a:lnTo>
                        <a:lnTo>
                          <a:pt x="243" y="92"/>
                        </a:lnTo>
                        <a:lnTo>
                          <a:pt x="264" y="94"/>
                        </a:lnTo>
                        <a:lnTo>
                          <a:pt x="285" y="96"/>
                        </a:lnTo>
                        <a:lnTo>
                          <a:pt x="304" y="100"/>
                        </a:lnTo>
                        <a:lnTo>
                          <a:pt x="324" y="104"/>
                        </a:lnTo>
                        <a:lnTo>
                          <a:pt x="342" y="109"/>
                        </a:lnTo>
                        <a:lnTo>
                          <a:pt x="359" y="114"/>
                        </a:lnTo>
                        <a:lnTo>
                          <a:pt x="372" y="119"/>
                        </a:lnTo>
                        <a:lnTo>
                          <a:pt x="383" y="125"/>
                        </a:lnTo>
                        <a:lnTo>
                          <a:pt x="380" y="125"/>
                        </a:lnTo>
                        <a:lnTo>
                          <a:pt x="375" y="125"/>
                        </a:lnTo>
                        <a:lnTo>
                          <a:pt x="367" y="124"/>
                        </a:lnTo>
                        <a:lnTo>
                          <a:pt x="355" y="124"/>
                        </a:lnTo>
                        <a:lnTo>
                          <a:pt x="340" y="124"/>
                        </a:lnTo>
                        <a:lnTo>
                          <a:pt x="324" y="123"/>
                        </a:lnTo>
                        <a:lnTo>
                          <a:pt x="307" y="123"/>
                        </a:lnTo>
                        <a:lnTo>
                          <a:pt x="287" y="123"/>
                        </a:lnTo>
                        <a:lnTo>
                          <a:pt x="267" y="123"/>
                        </a:lnTo>
                        <a:lnTo>
                          <a:pt x="247" y="123"/>
                        </a:lnTo>
                        <a:lnTo>
                          <a:pt x="226" y="124"/>
                        </a:lnTo>
                        <a:lnTo>
                          <a:pt x="206" y="125"/>
                        </a:lnTo>
                        <a:lnTo>
                          <a:pt x="187" y="126"/>
                        </a:lnTo>
                        <a:lnTo>
                          <a:pt x="168" y="127"/>
                        </a:lnTo>
                        <a:lnTo>
                          <a:pt x="151" y="130"/>
                        </a:lnTo>
                        <a:lnTo>
                          <a:pt x="136" y="133"/>
                        </a:lnTo>
                        <a:lnTo>
                          <a:pt x="138" y="133"/>
                        </a:lnTo>
                        <a:lnTo>
                          <a:pt x="144" y="134"/>
                        </a:lnTo>
                        <a:lnTo>
                          <a:pt x="152" y="134"/>
                        </a:lnTo>
                        <a:lnTo>
                          <a:pt x="164" y="136"/>
                        </a:lnTo>
                        <a:lnTo>
                          <a:pt x="178" y="137"/>
                        </a:lnTo>
                        <a:lnTo>
                          <a:pt x="193" y="139"/>
                        </a:lnTo>
                        <a:lnTo>
                          <a:pt x="210" y="140"/>
                        </a:lnTo>
                        <a:lnTo>
                          <a:pt x="228" y="142"/>
                        </a:lnTo>
                        <a:lnTo>
                          <a:pt x="247" y="145"/>
                        </a:lnTo>
                        <a:lnTo>
                          <a:pt x="265" y="147"/>
                        </a:lnTo>
                        <a:lnTo>
                          <a:pt x="282" y="149"/>
                        </a:lnTo>
                        <a:lnTo>
                          <a:pt x="300" y="152"/>
                        </a:lnTo>
                        <a:lnTo>
                          <a:pt x="316" y="154"/>
                        </a:lnTo>
                        <a:lnTo>
                          <a:pt x="330" y="157"/>
                        </a:lnTo>
                        <a:lnTo>
                          <a:pt x="342" y="160"/>
                        </a:lnTo>
                        <a:lnTo>
                          <a:pt x="352" y="163"/>
                        </a:lnTo>
                        <a:lnTo>
                          <a:pt x="349" y="163"/>
                        </a:lnTo>
                        <a:lnTo>
                          <a:pt x="344" y="163"/>
                        </a:lnTo>
                        <a:lnTo>
                          <a:pt x="335" y="164"/>
                        </a:lnTo>
                        <a:lnTo>
                          <a:pt x="324" y="164"/>
                        </a:lnTo>
                        <a:lnTo>
                          <a:pt x="310" y="165"/>
                        </a:lnTo>
                        <a:lnTo>
                          <a:pt x="295" y="167"/>
                        </a:lnTo>
                        <a:lnTo>
                          <a:pt x="278" y="168"/>
                        </a:lnTo>
                        <a:lnTo>
                          <a:pt x="261" y="169"/>
                        </a:lnTo>
                        <a:lnTo>
                          <a:pt x="242" y="170"/>
                        </a:lnTo>
                        <a:lnTo>
                          <a:pt x="224" y="171"/>
                        </a:lnTo>
                        <a:lnTo>
                          <a:pt x="206" y="174"/>
                        </a:lnTo>
                        <a:lnTo>
                          <a:pt x="190" y="175"/>
                        </a:lnTo>
                        <a:lnTo>
                          <a:pt x="174" y="177"/>
                        </a:lnTo>
                        <a:lnTo>
                          <a:pt x="161" y="178"/>
                        </a:lnTo>
                        <a:lnTo>
                          <a:pt x="150" y="180"/>
                        </a:lnTo>
                        <a:lnTo>
                          <a:pt x="142" y="183"/>
                        </a:lnTo>
                        <a:lnTo>
                          <a:pt x="146" y="183"/>
                        </a:lnTo>
                        <a:lnTo>
                          <a:pt x="157" y="184"/>
                        </a:lnTo>
                        <a:lnTo>
                          <a:pt x="174" y="186"/>
                        </a:lnTo>
                        <a:lnTo>
                          <a:pt x="195" y="190"/>
                        </a:lnTo>
                        <a:lnTo>
                          <a:pt x="219" y="193"/>
                        </a:lnTo>
                        <a:lnTo>
                          <a:pt x="243" y="199"/>
                        </a:lnTo>
                        <a:lnTo>
                          <a:pt x="267" y="206"/>
                        </a:lnTo>
                        <a:lnTo>
                          <a:pt x="289" y="214"/>
                        </a:lnTo>
                        <a:lnTo>
                          <a:pt x="286" y="214"/>
                        </a:lnTo>
                        <a:lnTo>
                          <a:pt x="276" y="215"/>
                        </a:lnTo>
                        <a:lnTo>
                          <a:pt x="259" y="216"/>
                        </a:lnTo>
                        <a:lnTo>
                          <a:pt x="241" y="217"/>
                        </a:lnTo>
                        <a:lnTo>
                          <a:pt x="220" y="218"/>
                        </a:lnTo>
                        <a:lnTo>
                          <a:pt x="199" y="221"/>
                        </a:lnTo>
                        <a:lnTo>
                          <a:pt x="179" y="224"/>
                        </a:lnTo>
                        <a:lnTo>
                          <a:pt x="161" y="227"/>
                        </a:lnTo>
                        <a:lnTo>
                          <a:pt x="165" y="227"/>
                        </a:lnTo>
                        <a:lnTo>
                          <a:pt x="174" y="229"/>
                        </a:lnTo>
                        <a:lnTo>
                          <a:pt x="188" y="230"/>
                        </a:lnTo>
                        <a:lnTo>
                          <a:pt x="204" y="233"/>
                        </a:lnTo>
                        <a:lnTo>
                          <a:pt x="221" y="237"/>
                        </a:lnTo>
                        <a:lnTo>
                          <a:pt x="239" y="240"/>
                        </a:lnTo>
                        <a:lnTo>
                          <a:pt x="254" y="245"/>
                        </a:lnTo>
                        <a:lnTo>
                          <a:pt x="265" y="250"/>
                        </a:lnTo>
                        <a:lnTo>
                          <a:pt x="262" y="251"/>
                        </a:lnTo>
                        <a:lnTo>
                          <a:pt x="254" y="253"/>
                        </a:lnTo>
                        <a:lnTo>
                          <a:pt x="241" y="256"/>
                        </a:lnTo>
                        <a:lnTo>
                          <a:pt x="224" y="260"/>
                        </a:lnTo>
                        <a:lnTo>
                          <a:pt x="203" y="263"/>
                        </a:lnTo>
                        <a:lnTo>
                          <a:pt x="181" y="265"/>
                        </a:lnTo>
                        <a:lnTo>
                          <a:pt x="157" y="265"/>
                        </a:lnTo>
                        <a:lnTo>
                          <a:pt x="132" y="262"/>
                        </a:lnTo>
                        <a:lnTo>
                          <a:pt x="107" y="255"/>
                        </a:lnTo>
                        <a:lnTo>
                          <a:pt x="83" y="246"/>
                        </a:lnTo>
                        <a:lnTo>
                          <a:pt x="60" y="231"/>
                        </a:lnTo>
                        <a:lnTo>
                          <a:pt x="40" y="212"/>
                        </a:lnTo>
                        <a:lnTo>
                          <a:pt x="23" y="185"/>
                        </a:lnTo>
                        <a:lnTo>
                          <a:pt x="11" y="153"/>
                        </a:lnTo>
                        <a:lnTo>
                          <a:pt x="2" y="112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</p:grpSp>
        <p:grpSp>
          <p:nvGrpSpPr>
            <p:cNvPr id="47" name="Group 38"/>
            <p:cNvGrpSpPr>
              <a:grpSpLocks/>
            </p:cNvGrpSpPr>
            <p:nvPr/>
          </p:nvGrpSpPr>
          <p:grpSpPr bwMode="auto">
            <a:xfrm>
              <a:off x="960" y="960"/>
              <a:ext cx="4272" cy="2544"/>
              <a:chOff x="960" y="960"/>
              <a:chExt cx="4272" cy="2544"/>
            </a:xfrm>
          </p:grpSpPr>
          <p:grpSp>
            <p:nvGrpSpPr>
              <p:cNvPr id="48" name="Group 39"/>
              <p:cNvGrpSpPr>
                <a:grpSpLocks/>
              </p:cNvGrpSpPr>
              <p:nvPr/>
            </p:nvGrpSpPr>
            <p:grpSpPr bwMode="auto">
              <a:xfrm>
                <a:off x="2784" y="960"/>
                <a:ext cx="864" cy="864"/>
                <a:chOff x="1392" y="3120"/>
                <a:chExt cx="864" cy="864"/>
              </a:xfrm>
            </p:grpSpPr>
            <p:sp>
              <p:nvSpPr>
                <p:cNvPr id="212" name="Freeform 40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13" name="Group 41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214" name="Freeform 42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5" name="Freeform 43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6" name="Freeform 44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17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225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6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7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18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219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220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222" name="Freeform 5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23" name="Freeform 5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24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221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49" name="Group 56"/>
              <p:cNvGrpSpPr>
                <a:grpSpLocks/>
              </p:cNvGrpSpPr>
              <p:nvPr/>
            </p:nvGrpSpPr>
            <p:grpSpPr bwMode="auto">
              <a:xfrm>
                <a:off x="4368" y="1440"/>
                <a:ext cx="864" cy="864"/>
                <a:chOff x="1392" y="3120"/>
                <a:chExt cx="864" cy="864"/>
              </a:xfrm>
            </p:grpSpPr>
            <p:sp>
              <p:nvSpPr>
                <p:cNvPr id="196" name="Freeform 57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97" name="Group 58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198" name="Freeform 59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99" name="Freeform 60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00" name="Freeform 61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201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209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02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203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204" name="Group 6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206" name="Freeform 6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07" name="Freeform 7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08" name="Freeform 7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205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0" name="Group 73"/>
              <p:cNvGrpSpPr>
                <a:grpSpLocks/>
              </p:cNvGrpSpPr>
              <p:nvPr/>
            </p:nvGrpSpPr>
            <p:grpSpPr bwMode="auto">
              <a:xfrm>
                <a:off x="4176" y="2304"/>
                <a:ext cx="864" cy="864"/>
                <a:chOff x="1392" y="3120"/>
                <a:chExt cx="864" cy="864"/>
              </a:xfrm>
            </p:grpSpPr>
            <p:sp>
              <p:nvSpPr>
                <p:cNvPr id="180" name="Freeform 74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81" name="Group 75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182" name="Freeform 76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83" name="Freeform 77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84" name="Freeform 78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85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193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4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5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186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187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188" name="Group 8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190" name="Freeform 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91" name="Freeform 8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92" name="Freeform 8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189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1" name="Group 90"/>
              <p:cNvGrpSpPr>
                <a:grpSpLocks/>
              </p:cNvGrpSpPr>
              <p:nvPr/>
            </p:nvGrpSpPr>
            <p:grpSpPr bwMode="auto">
              <a:xfrm>
                <a:off x="3408" y="2640"/>
                <a:ext cx="864" cy="864"/>
                <a:chOff x="1392" y="3120"/>
                <a:chExt cx="864" cy="864"/>
              </a:xfrm>
            </p:grpSpPr>
            <p:sp>
              <p:nvSpPr>
                <p:cNvPr id="141" name="Freeform 91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42" name="Group 92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143" name="Freeform 93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4" name="Freeform 94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5" name="Freeform 95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46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157" name="Freeform 97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58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79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147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148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149" name="Group 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151" name="Freeform 1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52" name="Freeform 10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54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150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2" name="Group 107"/>
              <p:cNvGrpSpPr>
                <a:grpSpLocks/>
              </p:cNvGrpSpPr>
              <p:nvPr/>
            </p:nvGrpSpPr>
            <p:grpSpPr bwMode="auto">
              <a:xfrm>
                <a:off x="2544" y="2640"/>
                <a:ext cx="864" cy="864"/>
                <a:chOff x="1392" y="3120"/>
                <a:chExt cx="864" cy="864"/>
              </a:xfrm>
            </p:grpSpPr>
            <p:sp>
              <p:nvSpPr>
                <p:cNvPr id="125" name="Freeform 108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26" name="Group 109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127" name="Freeform 110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8" name="Freeform 111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9" name="Freeform 112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30" name="Group 113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138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39" name="Freeform 115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40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131" name="Group 117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132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133" name="Group 1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135" name="Freeform 1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36" name="Freeform 1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37" name="Freeform 1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134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3" name="Group 124"/>
              <p:cNvGrpSpPr>
                <a:grpSpLocks/>
              </p:cNvGrpSpPr>
              <p:nvPr/>
            </p:nvGrpSpPr>
            <p:grpSpPr bwMode="auto">
              <a:xfrm>
                <a:off x="1728" y="2592"/>
                <a:ext cx="864" cy="864"/>
                <a:chOff x="1392" y="3120"/>
                <a:chExt cx="864" cy="864"/>
              </a:xfrm>
            </p:grpSpPr>
            <p:sp>
              <p:nvSpPr>
                <p:cNvPr id="109" name="Freeform 125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10" name="Group 126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111" name="Freeform 127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2" name="Freeform 128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3" name="Freeform 129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114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122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3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24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115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116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117" name="Group 1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119" name="Freeform 1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20" name="Freeform 1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21" name="Freeform 1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118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4" name="Group 141"/>
              <p:cNvGrpSpPr>
                <a:grpSpLocks/>
              </p:cNvGrpSpPr>
              <p:nvPr/>
            </p:nvGrpSpPr>
            <p:grpSpPr bwMode="auto">
              <a:xfrm>
                <a:off x="960" y="2160"/>
                <a:ext cx="864" cy="864"/>
                <a:chOff x="1392" y="3120"/>
                <a:chExt cx="864" cy="864"/>
              </a:xfrm>
            </p:grpSpPr>
            <p:sp>
              <p:nvSpPr>
                <p:cNvPr id="93" name="Freeform 142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94" name="Group 143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95" name="Freeform 144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Freeform 145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7" name="Freeform 146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98" name="Group 147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106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7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08" name="Freeform 150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99" name="Group 151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100" name="Freeform 152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101" name="Group 15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103" name="Freeform 1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4" name="Freeform 15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5" name="Freeform 15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102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5" name="Group 158"/>
              <p:cNvGrpSpPr>
                <a:grpSpLocks/>
              </p:cNvGrpSpPr>
              <p:nvPr/>
            </p:nvGrpSpPr>
            <p:grpSpPr bwMode="auto">
              <a:xfrm>
                <a:off x="1056" y="1344"/>
                <a:ext cx="864" cy="864"/>
                <a:chOff x="1392" y="3120"/>
                <a:chExt cx="864" cy="864"/>
              </a:xfrm>
            </p:grpSpPr>
            <p:sp>
              <p:nvSpPr>
                <p:cNvPr id="77" name="Freeform 159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78" name="Group 160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79" name="Freeform 161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0" name="Freeform 162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1" name="Freeform 163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82" name="Group 164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90" name="Freeform 165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91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92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83" name="Group 168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84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85" name="Group 1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87" name="Freeform 17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88" name="Freeform 17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89" name="Freeform 17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86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56" name="Group 175"/>
              <p:cNvGrpSpPr>
                <a:grpSpLocks/>
              </p:cNvGrpSpPr>
              <p:nvPr/>
            </p:nvGrpSpPr>
            <p:grpSpPr bwMode="auto">
              <a:xfrm>
                <a:off x="1776" y="960"/>
                <a:ext cx="864" cy="864"/>
                <a:chOff x="1392" y="3120"/>
                <a:chExt cx="864" cy="864"/>
              </a:xfrm>
            </p:grpSpPr>
            <p:sp>
              <p:nvSpPr>
                <p:cNvPr id="61" name="Freeform 176"/>
                <p:cNvSpPr>
                  <a:spLocks/>
                </p:cNvSpPr>
                <p:nvPr/>
              </p:nvSpPr>
              <p:spPr bwMode="auto">
                <a:xfrm>
                  <a:off x="1432" y="3120"/>
                  <a:ext cx="824" cy="864"/>
                </a:xfrm>
                <a:custGeom>
                  <a:avLst/>
                  <a:gdLst/>
                  <a:ahLst/>
                  <a:cxnLst>
                    <a:cxn ang="0">
                      <a:pos x="718" y="1171"/>
                    </a:cxn>
                    <a:cxn ang="0">
                      <a:pos x="846" y="1148"/>
                    </a:cxn>
                    <a:cxn ang="0">
                      <a:pos x="962" y="1104"/>
                    </a:cxn>
                    <a:cxn ang="0">
                      <a:pos x="1067" y="1040"/>
                    </a:cxn>
                    <a:cxn ang="0">
                      <a:pos x="1156" y="961"/>
                    </a:cxn>
                    <a:cxn ang="0">
                      <a:pos x="1226" y="867"/>
                    </a:cxn>
                    <a:cxn ang="0">
                      <a:pos x="1276" y="763"/>
                    </a:cxn>
                    <a:cxn ang="0">
                      <a:pos x="1302" y="648"/>
                    </a:cxn>
                    <a:cxn ang="0">
                      <a:pos x="1302" y="529"/>
                    </a:cxn>
                    <a:cxn ang="0">
                      <a:pos x="1276" y="413"/>
                    </a:cxn>
                    <a:cxn ang="0">
                      <a:pos x="1226" y="309"/>
                    </a:cxn>
                    <a:cxn ang="0">
                      <a:pos x="1156" y="214"/>
                    </a:cxn>
                    <a:cxn ang="0">
                      <a:pos x="1067" y="135"/>
                    </a:cxn>
                    <a:cxn ang="0">
                      <a:pos x="962" y="71"/>
                    </a:cxn>
                    <a:cxn ang="0">
                      <a:pos x="846" y="26"/>
                    </a:cxn>
                    <a:cxn ang="0">
                      <a:pos x="718" y="3"/>
                    </a:cxn>
                    <a:cxn ang="0">
                      <a:pos x="584" y="3"/>
                    </a:cxn>
                    <a:cxn ang="0">
                      <a:pos x="457" y="26"/>
                    </a:cxn>
                    <a:cxn ang="0">
                      <a:pos x="341" y="71"/>
                    </a:cxn>
                    <a:cxn ang="0">
                      <a:pos x="237" y="135"/>
                    </a:cxn>
                    <a:cxn ang="0">
                      <a:pos x="149" y="214"/>
                    </a:cxn>
                    <a:cxn ang="0">
                      <a:pos x="78" y="309"/>
                    </a:cxn>
                    <a:cxn ang="0">
                      <a:pos x="29" y="413"/>
                    </a:cxn>
                    <a:cxn ang="0">
                      <a:pos x="3" y="529"/>
                    </a:cxn>
                    <a:cxn ang="0">
                      <a:pos x="3" y="648"/>
                    </a:cxn>
                    <a:cxn ang="0">
                      <a:pos x="29" y="763"/>
                    </a:cxn>
                    <a:cxn ang="0">
                      <a:pos x="78" y="867"/>
                    </a:cxn>
                    <a:cxn ang="0">
                      <a:pos x="149" y="961"/>
                    </a:cxn>
                    <a:cxn ang="0">
                      <a:pos x="237" y="1040"/>
                    </a:cxn>
                    <a:cxn ang="0">
                      <a:pos x="341" y="1104"/>
                    </a:cxn>
                    <a:cxn ang="0">
                      <a:pos x="457" y="1148"/>
                    </a:cxn>
                    <a:cxn ang="0">
                      <a:pos x="584" y="1171"/>
                    </a:cxn>
                  </a:cxnLst>
                  <a:rect l="0" t="0" r="r" b="b"/>
                  <a:pathLst>
                    <a:path w="1306" h="1175">
                      <a:moveTo>
                        <a:pt x="651" y="1175"/>
                      </a:moveTo>
                      <a:lnTo>
                        <a:pt x="718" y="1171"/>
                      </a:lnTo>
                      <a:lnTo>
                        <a:pt x="782" y="1163"/>
                      </a:lnTo>
                      <a:lnTo>
                        <a:pt x="846" y="1148"/>
                      </a:lnTo>
                      <a:lnTo>
                        <a:pt x="906" y="1129"/>
                      </a:lnTo>
                      <a:lnTo>
                        <a:pt x="962" y="1104"/>
                      </a:lnTo>
                      <a:lnTo>
                        <a:pt x="1016" y="1075"/>
                      </a:lnTo>
                      <a:lnTo>
                        <a:pt x="1067" y="1040"/>
                      </a:lnTo>
                      <a:lnTo>
                        <a:pt x="1113" y="1002"/>
                      </a:lnTo>
                      <a:lnTo>
                        <a:pt x="1156" y="961"/>
                      </a:lnTo>
                      <a:lnTo>
                        <a:pt x="1194" y="916"/>
                      </a:lnTo>
                      <a:lnTo>
                        <a:pt x="1226" y="867"/>
                      </a:lnTo>
                      <a:lnTo>
                        <a:pt x="1254" y="817"/>
                      </a:lnTo>
                      <a:lnTo>
                        <a:pt x="1276" y="763"/>
                      </a:lnTo>
                      <a:lnTo>
                        <a:pt x="1292" y="706"/>
                      </a:lnTo>
                      <a:lnTo>
                        <a:pt x="1302" y="648"/>
                      </a:lnTo>
                      <a:lnTo>
                        <a:pt x="1306" y="589"/>
                      </a:lnTo>
                      <a:lnTo>
                        <a:pt x="1302" y="529"/>
                      </a:lnTo>
                      <a:lnTo>
                        <a:pt x="1292" y="470"/>
                      </a:lnTo>
                      <a:lnTo>
                        <a:pt x="1276" y="413"/>
                      </a:lnTo>
                      <a:lnTo>
                        <a:pt x="1254" y="359"/>
                      </a:lnTo>
                      <a:lnTo>
                        <a:pt x="1226" y="309"/>
                      </a:lnTo>
                      <a:lnTo>
                        <a:pt x="1194" y="259"/>
                      </a:lnTo>
                      <a:lnTo>
                        <a:pt x="1156" y="214"/>
                      </a:lnTo>
                      <a:lnTo>
                        <a:pt x="1113" y="173"/>
                      </a:lnTo>
                      <a:lnTo>
                        <a:pt x="1067" y="135"/>
                      </a:lnTo>
                      <a:lnTo>
                        <a:pt x="1016" y="100"/>
                      </a:lnTo>
                      <a:lnTo>
                        <a:pt x="962" y="71"/>
                      </a:lnTo>
                      <a:lnTo>
                        <a:pt x="906" y="46"/>
                      </a:lnTo>
                      <a:lnTo>
                        <a:pt x="846" y="26"/>
                      </a:lnTo>
                      <a:lnTo>
                        <a:pt x="782" y="11"/>
                      </a:lnTo>
                      <a:lnTo>
                        <a:pt x="718" y="3"/>
                      </a:lnTo>
                      <a:lnTo>
                        <a:pt x="651" y="0"/>
                      </a:lnTo>
                      <a:lnTo>
                        <a:pt x="584" y="3"/>
                      </a:lnTo>
                      <a:lnTo>
                        <a:pt x="520" y="11"/>
                      </a:lnTo>
                      <a:lnTo>
                        <a:pt x="457" y="26"/>
                      </a:lnTo>
                      <a:lnTo>
                        <a:pt x="398" y="46"/>
                      </a:lnTo>
                      <a:lnTo>
                        <a:pt x="341" y="71"/>
                      </a:lnTo>
                      <a:lnTo>
                        <a:pt x="287" y="100"/>
                      </a:lnTo>
                      <a:lnTo>
                        <a:pt x="237" y="135"/>
                      </a:lnTo>
                      <a:lnTo>
                        <a:pt x="191" y="173"/>
                      </a:lnTo>
                      <a:lnTo>
                        <a:pt x="149" y="214"/>
                      </a:lnTo>
                      <a:lnTo>
                        <a:pt x="112" y="259"/>
                      </a:lnTo>
                      <a:lnTo>
                        <a:pt x="78" y="309"/>
                      </a:lnTo>
                      <a:lnTo>
                        <a:pt x="51" y="359"/>
                      </a:lnTo>
                      <a:lnTo>
                        <a:pt x="29" y="413"/>
                      </a:lnTo>
                      <a:lnTo>
                        <a:pt x="13" y="470"/>
                      </a:lnTo>
                      <a:lnTo>
                        <a:pt x="3" y="529"/>
                      </a:lnTo>
                      <a:lnTo>
                        <a:pt x="0" y="589"/>
                      </a:lnTo>
                      <a:lnTo>
                        <a:pt x="3" y="648"/>
                      </a:lnTo>
                      <a:lnTo>
                        <a:pt x="13" y="706"/>
                      </a:lnTo>
                      <a:lnTo>
                        <a:pt x="29" y="763"/>
                      </a:lnTo>
                      <a:lnTo>
                        <a:pt x="51" y="817"/>
                      </a:lnTo>
                      <a:lnTo>
                        <a:pt x="78" y="867"/>
                      </a:lnTo>
                      <a:lnTo>
                        <a:pt x="112" y="916"/>
                      </a:lnTo>
                      <a:lnTo>
                        <a:pt x="149" y="961"/>
                      </a:lnTo>
                      <a:lnTo>
                        <a:pt x="191" y="1002"/>
                      </a:lnTo>
                      <a:lnTo>
                        <a:pt x="237" y="1040"/>
                      </a:lnTo>
                      <a:lnTo>
                        <a:pt x="287" y="1075"/>
                      </a:lnTo>
                      <a:lnTo>
                        <a:pt x="341" y="1104"/>
                      </a:lnTo>
                      <a:lnTo>
                        <a:pt x="398" y="1129"/>
                      </a:lnTo>
                      <a:lnTo>
                        <a:pt x="457" y="1148"/>
                      </a:lnTo>
                      <a:lnTo>
                        <a:pt x="520" y="1163"/>
                      </a:lnTo>
                      <a:lnTo>
                        <a:pt x="584" y="1171"/>
                      </a:lnTo>
                      <a:lnTo>
                        <a:pt x="651" y="11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62" name="Group 177"/>
                <p:cNvGrpSpPr>
                  <a:grpSpLocks/>
                </p:cNvGrpSpPr>
                <p:nvPr/>
              </p:nvGrpSpPr>
              <p:grpSpPr bwMode="auto">
                <a:xfrm>
                  <a:off x="1392" y="3144"/>
                  <a:ext cx="840" cy="816"/>
                  <a:chOff x="1392" y="3144"/>
                  <a:chExt cx="840" cy="816"/>
                </a:xfrm>
              </p:grpSpPr>
              <p:sp>
                <p:nvSpPr>
                  <p:cNvPr id="63" name="Freeform 178"/>
                  <p:cNvSpPr>
                    <a:spLocks/>
                  </p:cNvSpPr>
                  <p:nvPr/>
                </p:nvSpPr>
                <p:spPr bwMode="auto">
                  <a:xfrm>
                    <a:off x="1455" y="3144"/>
                    <a:ext cx="777" cy="816"/>
                  </a:xfrm>
                  <a:custGeom>
                    <a:avLst/>
                    <a:gdLst/>
                    <a:ahLst/>
                    <a:cxnLst>
                      <a:cxn ang="0">
                        <a:pos x="678" y="1108"/>
                      </a:cxn>
                      <a:cxn ang="0">
                        <a:pos x="798" y="1085"/>
                      </a:cxn>
                      <a:cxn ang="0">
                        <a:pos x="909" y="1044"/>
                      </a:cxn>
                      <a:cxn ang="0">
                        <a:pos x="1008" y="984"/>
                      </a:cxn>
                      <a:cxn ang="0">
                        <a:pos x="1092" y="909"/>
                      </a:cxn>
                      <a:cxn ang="0">
                        <a:pos x="1158" y="820"/>
                      </a:cxn>
                      <a:cxn ang="0">
                        <a:pos x="1205" y="721"/>
                      </a:cxn>
                      <a:cxn ang="0">
                        <a:pos x="1229" y="613"/>
                      </a:cxn>
                      <a:cxn ang="0">
                        <a:pos x="1229" y="500"/>
                      </a:cxn>
                      <a:cxn ang="0">
                        <a:pos x="1205" y="391"/>
                      </a:cxn>
                      <a:cxn ang="0">
                        <a:pos x="1158" y="292"/>
                      </a:cxn>
                      <a:cxn ang="0">
                        <a:pos x="1092" y="203"/>
                      </a:cxn>
                      <a:cxn ang="0">
                        <a:pos x="1008" y="127"/>
                      </a:cxn>
                      <a:cxn ang="0">
                        <a:pos x="909" y="67"/>
                      </a:cxn>
                      <a:cxn ang="0">
                        <a:pos x="798" y="26"/>
                      </a:cxn>
                      <a:cxn ang="0">
                        <a:pos x="678" y="2"/>
                      </a:cxn>
                      <a:cxn ang="0">
                        <a:pos x="553" y="2"/>
                      </a:cxn>
                      <a:cxn ang="0">
                        <a:pos x="433" y="26"/>
                      </a:cxn>
                      <a:cxn ang="0">
                        <a:pos x="322" y="67"/>
                      </a:cxn>
                      <a:cxn ang="0">
                        <a:pos x="224" y="127"/>
                      </a:cxn>
                      <a:cxn ang="0">
                        <a:pos x="140" y="203"/>
                      </a:cxn>
                      <a:cxn ang="0">
                        <a:pos x="75" y="292"/>
                      </a:cxn>
                      <a:cxn ang="0">
                        <a:pos x="27" y="391"/>
                      </a:cxn>
                      <a:cxn ang="0">
                        <a:pos x="3" y="500"/>
                      </a:cxn>
                      <a:cxn ang="0">
                        <a:pos x="3" y="613"/>
                      </a:cxn>
                      <a:cxn ang="0">
                        <a:pos x="27" y="721"/>
                      </a:cxn>
                      <a:cxn ang="0">
                        <a:pos x="75" y="820"/>
                      </a:cxn>
                      <a:cxn ang="0">
                        <a:pos x="140" y="909"/>
                      </a:cxn>
                      <a:cxn ang="0">
                        <a:pos x="224" y="984"/>
                      </a:cxn>
                      <a:cxn ang="0">
                        <a:pos x="322" y="1044"/>
                      </a:cxn>
                      <a:cxn ang="0">
                        <a:pos x="433" y="1085"/>
                      </a:cxn>
                      <a:cxn ang="0">
                        <a:pos x="553" y="1108"/>
                      </a:cxn>
                    </a:cxnLst>
                    <a:rect l="0" t="0" r="r" b="b"/>
                    <a:pathLst>
                      <a:path w="1233" h="1111">
                        <a:moveTo>
                          <a:pt x="615" y="1111"/>
                        </a:moveTo>
                        <a:lnTo>
                          <a:pt x="678" y="1108"/>
                        </a:lnTo>
                        <a:lnTo>
                          <a:pt x="740" y="1099"/>
                        </a:lnTo>
                        <a:lnTo>
                          <a:pt x="798" y="1085"/>
                        </a:lnTo>
                        <a:lnTo>
                          <a:pt x="856" y="1067"/>
                        </a:lnTo>
                        <a:lnTo>
                          <a:pt x="909" y="1044"/>
                        </a:lnTo>
                        <a:lnTo>
                          <a:pt x="961" y="1016"/>
                        </a:lnTo>
                        <a:lnTo>
                          <a:pt x="1008" y="984"/>
                        </a:lnTo>
                        <a:lnTo>
                          <a:pt x="1052" y="948"/>
                        </a:lnTo>
                        <a:lnTo>
                          <a:pt x="1092" y="909"/>
                        </a:lnTo>
                        <a:lnTo>
                          <a:pt x="1127" y="866"/>
                        </a:lnTo>
                        <a:lnTo>
                          <a:pt x="1158" y="820"/>
                        </a:lnTo>
                        <a:lnTo>
                          <a:pt x="1184" y="772"/>
                        </a:lnTo>
                        <a:lnTo>
                          <a:pt x="1205" y="721"/>
                        </a:lnTo>
                        <a:lnTo>
                          <a:pt x="1220" y="668"/>
                        </a:lnTo>
                        <a:lnTo>
                          <a:pt x="1229" y="613"/>
                        </a:lnTo>
                        <a:lnTo>
                          <a:pt x="1233" y="557"/>
                        </a:lnTo>
                        <a:lnTo>
                          <a:pt x="1229" y="500"/>
                        </a:lnTo>
                        <a:lnTo>
                          <a:pt x="1220" y="445"/>
                        </a:lnTo>
                        <a:lnTo>
                          <a:pt x="1205" y="391"/>
                        </a:lnTo>
                        <a:lnTo>
                          <a:pt x="1184" y="340"/>
                        </a:lnTo>
                        <a:lnTo>
                          <a:pt x="1158" y="292"/>
                        </a:lnTo>
                        <a:lnTo>
                          <a:pt x="1127" y="246"/>
                        </a:lnTo>
                        <a:lnTo>
                          <a:pt x="1092" y="203"/>
                        </a:lnTo>
                        <a:lnTo>
                          <a:pt x="1052" y="163"/>
                        </a:lnTo>
                        <a:lnTo>
                          <a:pt x="1008" y="127"/>
                        </a:lnTo>
                        <a:lnTo>
                          <a:pt x="961" y="95"/>
                        </a:lnTo>
                        <a:lnTo>
                          <a:pt x="909" y="67"/>
                        </a:lnTo>
                        <a:lnTo>
                          <a:pt x="856" y="44"/>
                        </a:lnTo>
                        <a:lnTo>
                          <a:pt x="798" y="26"/>
                        </a:lnTo>
                        <a:lnTo>
                          <a:pt x="740" y="12"/>
                        </a:lnTo>
                        <a:lnTo>
                          <a:pt x="678" y="2"/>
                        </a:lnTo>
                        <a:lnTo>
                          <a:pt x="615" y="0"/>
                        </a:lnTo>
                        <a:lnTo>
                          <a:pt x="553" y="2"/>
                        </a:lnTo>
                        <a:lnTo>
                          <a:pt x="492" y="12"/>
                        </a:lnTo>
                        <a:lnTo>
                          <a:pt x="433" y="26"/>
                        </a:lnTo>
                        <a:lnTo>
                          <a:pt x="377" y="44"/>
                        </a:lnTo>
                        <a:lnTo>
                          <a:pt x="322" y="67"/>
                        </a:lnTo>
                        <a:lnTo>
                          <a:pt x="272" y="95"/>
                        </a:lnTo>
                        <a:lnTo>
                          <a:pt x="224" y="127"/>
                        </a:lnTo>
                        <a:lnTo>
                          <a:pt x="181" y="163"/>
                        </a:lnTo>
                        <a:lnTo>
                          <a:pt x="140" y="203"/>
                        </a:lnTo>
                        <a:lnTo>
                          <a:pt x="105" y="246"/>
                        </a:lnTo>
                        <a:lnTo>
                          <a:pt x="75" y="292"/>
                        </a:lnTo>
                        <a:lnTo>
                          <a:pt x="48" y="340"/>
                        </a:lnTo>
                        <a:lnTo>
                          <a:pt x="27" y="391"/>
                        </a:lnTo>
                        <a:lnTo>
                          <a:pt x="12" y="445"/>
                        </a:lnTo>
                        <a:lnTo>
                          <a:pt x="3" y="500"/>
                        </a:lnTo>
                        <a:lnTo>
                          <a:pt x="0" y="557"/>
                        </a:lnTo>
                        <a:lnTo>
                          <a:pt x="3" y="613"/>
                        </a:lnTo>
                        <a:lnTo>
                          <a:pt x="12" y="668"/>
                        </a:lnTo>
                        <a:lnTo>
                          <a:pt x="27" y="721"/>
                        </a:lnTo>
                        <a:lnTo>
                          <a:pt x="48" y="772"/>
                        </a:lnTo>
                        <a:lnTo>
                          <a:pt x="75" y="820"/>
                        </a:lnTo>
                        <a:lnTo>
                          <a:pt x="105" y="866"/>
                        </a:lnTo>
                        <a:lnTo>
                          <a:pt x="140" y="909"/>
                        </a:lnTo>
                        <a:lnTo>
                          <a:pt x="181" y="948"/>
                        </a:lnTo>
                        <a:lnTo>
                          <a:pt x="224" y="984"/>
                        </a:lnTo>
                        <a:lnTo>
                          <a:pt x="272" y="1016"/>
                        </a:lnTo>
                        <a:lnTo>
                          <a:pt x="322" y="1044"/>
                        </a:lnTo>
                        <a:lnTo>
                          <a:pt x="377" y="1067"/>
                        </a:lnTo>
                        <a:lnTo>
                          <a:pt x="433" y="1085"/>
                        </a:lnTo>
                        <a:lnTo>
                          <a:pt x="492" y="1099"/>
                        </a:lnTo>
                        <a:lnTo>
                          <a:pt x="553" y="1108"/>
                        </a:lnTo>
                        <a:lnTo>
                          <a:pt x="615" y="1111"/>
                        </a:lnTo>
                        <a:close/>
                      </a:path>
                    </a:pathLst>
                  </a:custGeom>
                  <a:solidFill>
                    <a:srgbClr val="FFD66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4" name="Freeform 179"/>
                  <p:cNvSpPr>
                    <a:spLocks/>
                  </p:cNvSpPr>
                  <p:nvPr/>
                </p:nvSpPr>
                <p:spPr bwMode="auto">
                  <a:xfrm>
                    <a:off x="1895" y="3217"/>
                    <a:ext cx="278" cy="714"/>
                  </a:xfrm>
                  <a:custGeom>
                    <a:avLst/>
                    <a:gdLst/>
                    <a:ahLst/>
                    <a:cxnLst>
                      <a:cxn ang="0">
                        <a:pos x="420" y="640"/>
                      </a:cxn>
                      <a:cxn ang="0">
                        <a:pos x="438" y="546"/>
                      </a:cxn>
                      <a:cxn ang="0">
                        <a:pos x="435" y="402"/>
                      </a:cxn>
                      <a:cxn ang="0">
                        <a:pos x="376" y="237"/>
                      </a:cxn>
                      <a:cxn ang="0">
                        <a:pos x="228" y="83"/>
                      </a:cxn>
                      <a:cxn ang="0">
                        <a:pos x="67" y="1"/>
                      </a:cxn>
                      <a:cxn ang="0">
                        <a:pos x="106" y="25"/>
                      </a:cxn>
                      <a:cxn ang="0">
                        <a:pos x="173" y="79"/>
                      </a:cxn>
                      <a:cxn ang="0">
                        <a:pos x="248" y="163"/>
                      </a:cxn>
                      <a:cxn ang="0">
                        <a:pos x="308" y="280"/>
                      </a:cxn>
                      <a:cxn ang="0">
                        <a:pos x="333" y="427"/>
                      </a:cxn>
                      <a:cxn ang="0">
                        <a:pos x="329" y="406"/>
                      </a:cxn>
                      <a:cxn ang="0">
                        <a:pos x="310" y="352"/>
                      </a:cxn>
                      <a:cxn ang="0">
                        <a:pos x="265" y="281"/>
                      </a:cxn>
                      <a:cxn ang="0">
                        <a:pos x="184" y="206"/>
                      </a:cxn>
                      <a:cxn ang="0">
                        <a:pos x="56" y="142"/>
                      </a:cxn>
                      <a:cxn ang="0">
                        <a:pos x="10" y="130"/>
                      </a:cxn>
                      <a:cxn ang="0">
                        <a:pos x="52" y="149"/>
                      </a:cxn>
                      <a:cxn ang="0">
                        <a:pos x="118" y="194"/>
                      </a:cxn>
                      <a:cxn ang="0">
                        <a:pos x="189" y="275"/>
                      </a:cxn>
                      <a:cxn ang="0">
                        <a:pos x="255" y="398"/>
                      </a:cxn>
                      <a:cxn ang="0">
                        <a:pos x="287" y="508"/>
                      </a:cxn>
                      <a:cxn ang="0">
                        <a:pos x="278" y="494"/>
                      </a:cxn>
                      <a:cxn ang="0">
                        <a:pos x="256" y="465"/>
                      </a:cxn>
                      <a:cxn ang="0">
                        <a:pos x="220" y="427"/>
                      </a:cxn>
                      <a:cxn ang="0">
                        <a:pos x="166" y="382"/>
                      </a:cxn>
                      <a:cxn ang="0">
                        <a:pos x="91" y="336"/>
                      </a:cxn>
                      <a:cxn ang="0">
                        <a:pos x="122" y="366"/>
                      </a:cxn>
                      <a:cxn ang="0">
                        <a:pos x="189" y="466"/>
                      </a:cxn>
                      <a:cxn ang="0">
                        <a:pos x="234" y="580"/>
                      </a:cxn>
                      <a:cxn ang="0">
                        <a:pos x="223" y="565"/>
                      </a:cxn>
                      <a:cxn ang="0">
                        <a:pos x="159" y="527"/>
                      </a:cxn>
                      <a:cxn ang="0">
                        <a:pos x="134" y="519"/>
                      </a:cxn>
                      <a:cxn ang="0">
                        <a:pos x="187" y="578"/>
                      </a:cxn>
                      <a:cxn ang="0">
                        <a:pos x="225" y="697"/>
                      </a:cxn>
                      <a:cxn ang="0">
                        <a:pos x="210" y="688"/>
                      </a:cxn>
                      <a:cxn ang="0">
                        <a:pos x="169" y="662"/>
                      </a:cxn>
                      <a:cxn ang="0">
                        <a:pos x="129" y="636"/>
                      </a:cxn>
                      <a:cxn ang="0">
                        <a:pos x="163" y="667"/>
                      </a:cxn>
                      <a:cxn ang="0">
                        <a:pos x="195" y="747"/>
                      </a:cxn>
                      <a:cxn ang="0">
                        <a:pos x="194" y="782"/>
                      </a:cxn>
                      <a:cxn ang="0">
                        <a:pos x="171" y="760"/>
                      </a:cxn>
                      <a:cxn ang="0">
                        <a:pos x="135" y="743"/>
                      </a:cxn>
                      <a:cxn ang="0">
                        <a:pos x="147" y="798"/>
                      </a:cxn>
                      <a:cxn ang="0">
                        <a:pos x="120" y="907"/>
                      </a:cxn>
                      <a:cxn ang="0">
                        <a:pos x="41" y="970"/>
                      </a:cxn>
                      <a:cxn ang="0">
                        <a:pos x="80" y="966"/>
                      </a:cxn>
                      <a:cxn ang="0">
                        <a:pos x="152" y="947"/>
                      </a:cxn>
                      <a:cxn ang="0">
                        <a:pos x="243" y="898"/>
                      </a:cxn>
                      <a:cxn ang="0">
                        <a:pos x="336" y="807"/>
                      </a:cxn>
                      <a:cxn ang="0">
                        <a:pos x="414" y="661"/>
                      </a:cxn>
                    </a:cxnLst>
                    <a:rect l="0" t="0" r="r" b="b"/>
                    <a:pathLst>
                      <a:path w="440" h="970">
                        <a:moveTo>
                          <a:pt x="414" y="661"/>
                        </a:moveTo>
                        <a:lnTo>
                          <a:pt x="416" y="655"/>
                        </a:lnTo>
                        <a:lnTo>
                          <a:pt x="420" y="640"/>
                        </a:lnTo>
                        <a:lnTo>
                          <a:pt x="427" y="616"/>
                        </a:lnTo>
                        <a:lnTo>
                          <a:pt x="432" y="585"/>
                        </a:lnTo>
                        <a:lnTo>
                          <a:pt x="438" y="546"/>
                        </a:lnTo>
                        <a:lnTo>
                          <a:pt x="440" y="502"/>
                        </a:lnTo>
                        <a:lnTo>
                          <a:pt x="439" y="453"/>
                        </a:lnTo>
                        <a:lnTo>
                          <a:pt x="435" y="402"/>
                        </a:lnTo>
                        <a:lnTo>
                          <a:pt x="422" y="348"/>
                        </a:lnTo>
                        <a:lnTo>
                          <a:pt x="404" y="292"/>
                        </a:lnTo>
                        <a:lnTo>
                          <a:pt x="376" y="237"/>
                        </a:lnTo>
                        <a:lnTo>
                          <a:pt x="338" y="183"/>
                        </a:lnTo>
                        <a:lnTo>
                          <a:pt x="290" y="131"/>
                        </a:lnTo>
                        <a:lnTo>
                          <a:pt x="228" y="83"/>
                        </a:lnTo>
                        <a:lnTo>
                          <a:pt x="154" y="39"/>
                        </a:lnTo>
                        <a:lnTo>
                          <a:pt x="64" y="0"/>
                        </a:lnTo>
                        <a:lnTo>
                          <a:pt x="67" y="1"/>
                        </a:lnTo>
                        <a:lnTo>
                          <a:pt x="75" y="7"/>
                        </a:lnTo>
                        <a:lnTo>
                          <a:pt x="89" y="15"/>
                        </a:lnTo>
                        <a:lnTo>
                          <a:pt x="106" y="25"/>
                        </a:lnTo>
                        <a:lnTo>
                          <a:pt x="126" y="40"/>
                        </a:lnTo>
                        <a:lnTo>
                          <a:pt x="149" y="58"/>
                        </a:lnTo>
                        <a:lnTo>
                          <a:pt x="173" y="79"/>
                        </a:lnTo>
                        <a:lnTo>
                          <a:pt x="198" y="104"/>
                        </a:lnTo>
                        <a:lnTo>
                          <a:pt x="224" y="132"/>
                        </a:lnTo>
                        <a:lnTo>
                          <a:pt x="248" y="163"/>
                        </a:lnTo>
                        <a:lnTo>
                          <a:pt x="271" y="199"/>
                        </a:lnTo>
                        <a:lnTo>
                          <a:pt x="291" y="237"/>
                        </a:lnTo>
                        <a:lnTo>
                          <a:pt x="308" y="280"/>
                        </a:lnTo>
                        <a:lnTo>
                          <a:pt x="322" y="324"/>
                        </a:lnTo>
                        <a:lnTo>
                          <a:pt x="330" y="374"/>
                        </a:lnTo>
                        <a:lnTo>
                          <a:pt x="333" y="427"/>
                        </a:lnTo>
                        <a:lnTo>
                          <a:pt x="333" y="425"/>
                        </a:lnTo>
                        <a:lnTo>
                          <a:pt x="332" y="417"/>
                        </a:lnTo>
                        <a:lnTo>
                          <a:pt x="329" y="406"/>
                        </a:lnTo>
                        <a:lnTo>
                          <a:pt x="325" y="390"/>
                        </a:lnTo>
                        <a:lnTo>
                          <a:pt x="318" y="373"/>
                        </a:lnTo>
                        <a:lnTo>
                          <a:pt x="310" y="352"/>
                        </a:lnTo>
                        <a:lnTo>
                          <a:pt x="299" y="329"/>
                        </a:lnTo>
                        <a:lnTo>
                          <a:pt x="284" y="305"/>
                        </a:lnTo>
                        <a:lnTo>
                          <a:pt x="265" y="281"/>
                        </a:lnTo>
                        <a:lnTo>
                          <a:pt x="242" y="255"/>
                        </a:lnTo>
                        <a:lnTo>
                          <a:pt x="216" y="230"/>
                        </a:lnTo>
                        <a:lnTo>
                          <a:pt x="184" y="206"/>
                        </a:lnTo>
                        <a:lnTo>
                          <a:pt x="147" y="183"/>
                        </a:lnTo>
                        <a:lnTo>
                          <a:pt x="104" y="161"/>
                        </a:lnTo>
                        <a:lnTo>
                          <a:pt x="56" y="142"/>
                        </a:lnTo>
                        <a:lnTo>
                          <a:pt x="0" y="126"/>
                        </a:lnTo>
                        <a:lnTo>
                          <a:pt x="3" y="127"/>
                        </a:lnTo>
                        <a:lnTo>
                          <a:pt x="10" y="130"/>
                        </a:lnTo>
                        <a:lnTo>
                          <a:pt x="21" y="133"/>
                        </a:lnTo>
                        <a:lnTo>
                          <a:pt x="35" y="140"/>
                        </a:lnTo>
                        <a:lnTo>
                          <a:pt x="52" y="149"/>
                        </a:lnTo>
                        <a:lnTo>
                          <a:pt x="73" y="161"/>
                        </a:lnTo>
                        <a:lnTo>
                          <a:pt x="95" y="176"/>
                        </a:lnTo>
                        <a:lnTo>
                          <a:pt x="118" y="194"/>
                        </a:lnTo>
                        <a:lnTo>
                          <a:pt x="141" y="217"/>
                        </a:lnTo>
                        <a:lnTo>
                          <a:pt x="165" y="244"/>
                        </a:lnTo>
                        <a:lnTo>
                          <a:pt x="189" y="275"/>
                        </a:lnTo>
                        <a:lnTo>
                          <a:pt x="212" y="311"/>
                        </a:lnTo>
                        <a:lnTo>
                          <a:pt x="234" y="352"/>
                        </a:lnTo>
                        <a:lnTo>
                          <a:pt x="255" y="398"/>
                        </a:lnTo>
                        <a:lnTo>
                          <a:pt x="272" y="450"/>
                        </a:lnTo>
                        <a:lnTo>
                          <a:pt x="287" y="509"/>
                        </a:lnTo>
                        <a:lnTo>
                          <a:pt x="287" y="508"/>
                        </a:lnTo>
                        <a:lnTo>
                          <a:pt x="285" y="504"/>
                        </a:lnTo>
                        <a:lnTo>
                          <a:pt x="283" y="500"/>
                        </a:lnTo>
                        <a:lnTo>
                          <a:pt x="278" y="494"/>
                        </a:lnTo>
                        <a:lnTo>
                          <a:pt x="272" y="486"/>
                        </a:lnTo>
                        <a:lnTo>
                          <a:pt x="265" y="475"/>
                        </a:lnTo>
                        <a:lnTo>
                          <a:pt x="256" y="465"/>
                        </a:lnTo>
                        <a:lnTo>
                          <a:pt x="247" y="453"/>
                        </a:lnTo>
                        <a:lnTo>
                          <a:pt x="234" y="440"/>
                        </a:lnTo>
                        <a:lnTo>
                          <a:pt x="220" y="427"/>
                        </a:lnTo>
                        <a:lnTo>
                          <a:pt x="204" y="412"/>
                        </a:lnTo>
                        <a:lnTo>
                          <a:pt x="186" y="397"/>
                        </a:lnTo>
                        <a:lnTo>
                          <a:pt x="166" y="382"/>
                        </a:lnTo>
                        <a:lnTo>
                          <a:pt x="143" y="367"/>
                        </a:lnTo>
                        <a:lnTo>
                          <a:pt x="119" y="351"/>
                        </a:lnTo>
                        <a:lnTo>
                          <a:pt x="91" y="336"/>
                        </a:lnTo>
                        <a:lnTo>
                          <a:pt x="95" y="339"/>
                        </a:lnTo>
                        <a:lnTo>
                          <a:pt x="106" y="349"/>
                        </a:lnTo>
                        <a:lnTo>
                          <a:pt x="122" y="366"/>
                        </a:lnTo>
                        <a:lnTo>
                          <a:pt x="142" y="390"/>
                        </a:lnTo>
                        <a:lnTo>
                          <a:pt x="165" y="424"/>
                        </a:lnTo>
                        <a:lnTo>
                          <a:pt x="189" y="466"/>
                        </a:lnTo>
                        <a:lnTo>
                          <a:pt x="212" y="518"/>
                        </a:lnTo>
                        <a:lnTo>
                          <a:pt x="234" y="581"/>
                        </a:lnTo>
                        <a:lnTo>
                          <a:pt x="234" y="580"/>
                        </a:lnTo>
                        <a:lnTo>
                          <a:pt x="234" y="578"/>
                        </a:lnTo>
                        <a:lnTo>
                          <a:pt x="231" y="572"/>
                        </a:lnTo>
                        <a:lnTo>
                          <a:pt x="223" y="565"/>
                        </a:lnTo>
                        <a:lnTo>
                          <a:pt x="210" y="556"/>
                        </a:lnTo>
                        <a:lnTo>
                          <a:pt x="189" y="543"/>
                        </a:lnTo>
                        <a:lnTo>
                          <a:pt x="159" y="527"/>
                        </a:lnTo>
                        <a:lnTo>
                          <a:pt x="118" y="509"/>
                        </a:lnTo>
                        <a:lnTo>
                          <a:pt x="122" y="511"/>
                        </a:lnTo>
                        <a:lnTo>
                          <a:pt x="134" y="519"/>
                        </a:lnTo>
                        <a:lnTo>
                          <a:pt x="150" y="533"/>
                        </a:lnTo>
                        <a:lnTo>
                          <a:pt x="169" y="553"/>
                        </a:lnTo>
                        <a:lnTo>
                          <a:pt x="187" y="578"/>
                        </a:lnTo>
                        <a:lnTo>
                          <a:pt x="205" y="611"/>
                        </a:lnTo>
                        <a:lnTo>
                          <a:pt x="218" y="650"/>
                        </a:lnTo>
                        <a:lnTo>
                          <a:pt x="225" y="697"/>
                        </a:lnTo>
                        <a:lnTo>
                          <a:pt x="224" y="695"/>
                        </a:lnTo>
                        <a:lnTo>
                          <a:pt x="218" y="693"/>
                        </a:lnTo>
                        <a:lnTo>
                          <a:pt x="210" y="688"/>
                        </a:lnTo>
                        <a:lnTo>
                          <a:pt x="200" y="682"/>
                        </a:lnTo>
                        <a:lnTo>
                          <a:pt x="185" y="674"/>
                        </a:lnTo>
                        <a:lnTo>
                          <a:pt x="169" y="662"/>
                        </a:lnTo>
                        <a:lnTo>
                          <a:pt x="148" y="649"/>
                        </a:lnTo>
                        <a:lnTo>
                          <a:pt x="126" y="633"/>
                        </a:lnTo>
                        <a:lnTo>
                          <a:pt x="129" y="636"/>
                        </a:lnTo>
                        <a:lnTo>
                          <a:pt x="137" y="641"/>
                        </a:lnTo>
                        <a:lnTo>
                          <a:pt x="149" y="652"/>
                        </a:lnTo>
                        <a:lnTo>
                          <a:pt x="163" y="667"/>
                        </a:lnTo>
                        <a:lnTo>
                          <a:pt x="175" y="687"/>
                        </a:lnTo>
                        <a:lnTo>
                          <a:pt x="187" y="714"/>
                        </a:lnTo>
                        <a:lnTo>
                          <a:pt x="195" y="747"/>
                        </a:lnTo>
                        <a:lnTo>
                          <a:pt x="198" y="788"/>
                        </a:lnTo>
                        <a:lnTo>
                          <a:pt x="197" y="786"/>
                        </a:lnTo>
                        <a:lnTo>
                          <a:pt x="194" y="782"/>
                        </a:lnTo>
                        <a:lnTo>
                          <a:pt x="188" y="776"/>
                        </a:lnTo>
                        <a:lnTo>
                          <a:pt x="181" y="768"/>
                        </a:lnTo>
                        <a:lnTo>
                          <a:pt x="171" y="760"/>
                        </a:lnTo>
                        <a:lnTo>
                          <a:pt x="160" y="753"/>
                        </a:lnTo>
                        <a:lnTo>
                          <a:pt x="149" y="747"/>
                        </a:lnTo>
                        <a:lnTo>
                          <a:pt x="135" y="743"/>
                        </a:lnTo>
                        <a:lnTo>
                          <a:pt x="137" y="750"/>
                        </a:lnTo>
                        <a:lnTo>
                          <a:pt x="142" y="769"/>
                        </a:lnTo>
                        <a:lnTo>
                          <a:pt x="147" y="798"/>
                        </a:lnTo>
                        <a:lnTo>
                          <a:pt x="147" y="832"/>
                        </a:lnTo>
                        <a:lnTo>
                          <a:pt x="139" y="869"/>
                        </a:lnTo>
                        <a:lnTo>
                          <a:pt x="120" y="907"/>
                        </a:lnTo>
                        <a:lnTo>
                          <a:pt x="88" y="942"/>
                        </a:lnTo>
                        <a:lnTo>
                          <a:pt x="37" y="970"/>
                        </a:lnTo>
                        <a:lnTo>
                          <a:pt x="41" y="970"/>
                        </a:lnTo>
                        <a:lnTo>
                          <a:pt x="49" y="970"/>
                        </a:lnTo>
                        <a:lnTo>
                          <a:pt x="63" y="968"/>
                        </a:lnTo>
                        <a:lnTo>
                          <a:pt x="80" y="966"/>
                        </a:lnTo>
                        <a:lnTo>
                          <a:pt x="101" y="962"/>
                        </a:lnTo>
                        <a:lnTo>
                          <a:pt x="126" y="956"/>
                        </a:lnTo>
                        <a:lnTo>
                          <a:pt x="152" y="947"/>
                        </a:lnTo>
                        <a:lnTo>
                          <a:pt x="182" y="934"/>
                        </a:lnTo>
                        <a:lnTo>
                          <a:pt x="212" y="918"/>
                        </a:lnTo>
                        <a:lnTo>
                          <a:pt x="243" y="898"/>
                        </a:lnTo>
                        <a:lnTo>
                          <a:pt x="275" y="873"/>
                        </a:lnTo>
                        <a:lnTo>
                          <a:pt x="306" y="843"/>
                        </a:lnTo>
                        <a:lnTo>
                          <a:pt x="336" y="807"/>
                        </a:lnTo>
                        <a:lnTo>
                          <a:pt x="364" y="765"/>
                        </a:lnTo>
                        <a:lnTo>
                          <a:pt x="391" y="716"/>
                        </a:lnTo>
                        <a:lnTo>
                          <a:pt x="414" y="661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5" name="Freeform 180"/>
                  <p:cNvSpPr>
                    <a:spLocks/>
                  </p:cNvSpPr>
                  <p:nvPr/>
                </p:nvSpPr>
                <p:spPr bwMode="auto">
                  <a:xfrm>
                    <a:off x="1488" y="3272"/>
                    <a:ext cx="123" cy="572"/>
                  </a:xfrm>
                  <a:custGeom>
                    <a:avLst/>
                    <a:gdLst/>
                    <a:ahLst/>
                    <a:cxnLst>
                      <a:cxn ang="0">
                        <a:pos x="191" y="4"/>
                      </a:cxn>
                      <a:cxn ang="0">
                        <a:pos x="159" y="32"/>
                      </a:cxn>
                      <a:cxn ang="0">
                        <a:pos x="109" y="87"/>
                      </a:cxn>
                      <a:cxn ang="0">
                        <a:pos x="56" y="165"/>
                      </a:cxn>
                      <a:cxn ang="0">
                        <a:pos x="15" y="267"/>
                      </a:cxn>
                      <a:cxn ang="0">
                        <a:pos x="0" y="391"/>
                      </a:cxn>
                      <a:cxn ang="0">
                        <a:pos x="26" y="532"/>
                      </a:cxn>
                      <a:cxn ang="0">
                        <a:pos x="110" y="692"/>
                      </a:cxn>
                      <a:cxn ang="0">
                        <a:pos x="175" y="774"/>
                      </a:cxn>
                      <a:cxn ang="0">
                        <a:pos x="157" y="750"/>
                      </a:cxn>
                      <a:cxn ang="0">
                        <a:pos x="130" y="706"/>
                      </a:cxn>
                      <a:cxn ang="0">
                        <a:pos x="101" y="646"/>
                      </a:cxn>
                      <a:cxn ang="0">
                        <a:pos x="76" y="573"/>
                      </a:cxn>
                      <a:cxn ang="0">
                        <a:pos x="63" y="492"/>
                      </a:cxn>
                      <a:cxn ang="0">
                        <a:pos x="70" y="406"/>
                      </a:cxn>
                      <a:cxn ang="0">
                        <a:pos x="103" y="319"/>
                      </a:cxn>
                      <a:cxn ang="0">
                        <a:pos x="131" y="277"/>
                      </a:cxn>
                      <a:cxn ang="0">
                        <a:pos x="117" y="279"/>
                      </a:cxn>
                      <a:cxn ang="0">
                        <a:pos x="94" y="294"/>
                      </a:cxn>
                      <a:cxn ang="0">
                        <a:pos x="70" y="332"/>
                      </a:cxn>
                      <a:cxn ang="0">
                        <a:pos x="58" y="356"/>
                      </a:cxn>
                      <a:cxn ang="0">
                        <a:pos x="56" y="317"/>
                      </a:cxn>
                      <a:cxn ang="0">
                        <a:pos x="73" y="250"/>
                      </a:cxn>
                      <a:cxn ang="0">
                        <a:pos x="130" y="173"/>
                      </a:cxn>
                      <a:cxn ang="0">
                        <a:pos x="177" y="134"/>
                      </a:cxn>
                      <a:cxn ang="0">
                        <a:pos x="155" y="141"/>
                      </a:cxn>
                      <a:cxn ang="0">
                        <a:pos x="123" y="158"/>
                      </a:cxn>
                      <a:cxn ang="0">
                        <a:pos x="88" y="192"/>
                      </a:cxn>
                      <a:cxn ang="0">
                        <a:pos x="76" y="211"/>
                      </a:cxn>
                      <a:cxn ang="0">
                        <a:pos x="93" y="166"/>
                      </a:cxn>
                      <a:cxn ang="0">
                        <a:pos x="126" y="98"/>
                      </a:cxn>
                      <a:cxn ang="0">
                        <a:pos x="170" y="29"/>
                      </a:cxn>
                    </a:cxnLst>
                    <a:rect l="0" t="0" r="r" b="b"/>
                    <a:pathLst>
                      <a:path w="195" h="778">
                        <a:moveTo>
                          <a:pt x="195" y="0"/>
                        </a:moveTo>
                        <a:lnTo>
                          <a:pt x="191" y="4"/>
                        </a:lnTo>
                        <a:lnTo>
                          <a:pt x="178" y="14"/>
                        </a:lnTo>
                        <a:lnTo>
                          <a:pt x="159" y="32"/>
                        </a:lnTo>
                        <a:lnTo>
                          <a:pt x="134" y="55"/>
                        </a:lnTo>
                        <a:lnTo>
                          <a:pt x="109" y="87"/>
                        </a:lnTo>
                        <a:lnTo>
                          <a:pt x="81" y="123"/>
                        </a:lnTo>
                        <a:lnTo>
                          <a:pt x="56" y="165"/>
                        </a:lnTo>
                        <a:lnTo>
                          <a:pt x="33" y="213"/>
                        </a:lnTo>
                        <a:lnTo>
                          <a:pt x="15" y="267"/>
                        </a:lnTo>
                        <a:lnTo>
                          <a:pt x="3" y="326"/>
                        </a:lnTo>
                        <a:lnTo>
                          <a:pt x="0" y="391"/>
                        </a:lnTo>
                        <a:lnTo>
                          <a:pt x="6" y="459"/>
                        </a:lnTo>
                        <a:lnTo>
                          <a:pt x="26" y="532"/>
                        </a:lnTo>
                        <a:lnTo>
                          <a:pt x="59" y="610"/>
                        </a:lnTo>
                        <a:lnTo>
                          <a:pt x="110" y="692"/>
                        </a:lnTo>
                        <a:lnTo>
                          <a:pt x="177" y="778"/>
                        </a:lnTo>
                        <a:lnTo>
                          <a:pt x="175" y="774"/>
                        </a:lnTo>
                        <a:lnTo>
                          <a:pt x="168" y="765"/>
                        </a:lnTo>
                        <a:lnTo>
                          <a:pt x="157" y="750"/>
                        </a:lnTo>
                        <a:lnTo>
                          <a:pt x="145" y="730"/>
                        </a:lnTo>
                        <a:lnTo>
                          <a:pt x="130" y="706"/>
                        </a:lnTo>
                        <a:lnTo>
                          <a:pt x="115" y="679"/>
                        </a:lnTo>
                        <a:lnTo>
                          <a:pt x="101" y="646"/>
                        </a:lnTo>
                        <a:lnTo>
                          <a:pt x="87" y="611"/>
                        </a:lnTo>
                        <a:lnTo>
                          <a:pt x="76" y="573"/>
                        </a:lnTo>
                        <a:lnTo>
                          <a:pt x="68" y="533"/>
                        </a:lnTo>
                        <a:lnTo>
                          <a:pt x="63" y="492"/>
                        </a:lnTo>
                        <a:lnTo>
                          <a:pt x="63" y="449"/>
                        </a:lnTo>
                        <a:lnTo>
                          <a:pt x="70" y="406"/>
                        </a:lnTo>
                        <a:lnTo>
                          <a:pt x="83" y="362"/>
                        </a:lnTo>
                        <a:lnTo>
                          <a:pt x="103" y="319"/>
                        </a:lnTo>
                        <a:lnTo>
                          <a:pt x="133" y="277"/>
                        </a:lnTo>
                        <a:lnTo>
                          <a:pt x="131" y="277"/>
                        </a:lnTo>
                        <a:lnTo>
                          <a:pt x="125" y="277"/>
                        </a:lnTo>
                        <a:lnTo>
                          <a:pt x="117" y="279"/>
                        </a:lnTo>
                        <a:lnTo>
                          <a:pt x="106" y="285"/>
                        </a:lnTo>
                        <a:lnTo>
                          <a:pt x="94" y="294"/>
                        </a:lnTo>
                        <a:lnTo>
                          <a:pt x="81" y="310"/>
                        </a:lnTo>
                        <a:lnTo>
                          <a:pt x="70" y="332"/>
                        </a:lnTo>
                        <a:lnTo>
                          <a:pt x="59" y="362"/>
                        </a:lnTo>
                        <a:lnTo>
                          <a:pt x="58" y="356"/>
                        </a:lnTo>
                        <a:lnTo>
                          <a:pt x="56" y="340"/>
                        </a:lnTo>
                        <a:lnTo>
                          <a:pt x="56" y="317"/>
                        </a:lnTo>
                        <a:lnTo>
                          <a:pt x="62" y="286"/>
                        </a:lnTo>
                        <a:lnTo>
                          <a:pt x="73" y="250"/>
                        </a:lnTo>
                        <a:lnTo>
                          <a:pt x="95" y="212"/>
                        </a:lnTo>
                        <a:lnTo>
                          <a:pt x="130" y="173"/>
                        </a:lnTo>
                        <a:lnTo>
                          <a:pt x="180" y="134"/>
                        </a:lnTo>
                        <a:lnTo>
                          <a:pt x="177" y="134"/>
                        </a:lnTo>
                        <a:lnTo>
                          <a:pt x="169" y="136"/>
                        </a:lnTo>
                        <a:lnTo>
                          <a:pt x="155" y="141"/>
                        </a:lnTo>
                        <a:lnTo>
                          <a:pt x="140" y="148"/>
                        </a:lnTo>
                        <a:lnTo>
                          <a:pt x="123" y="158"/>
                        </a:lnTo>
                        <a:lnTo>
                          <a:pt x="104" y="173"/>
                        </a:lnTo>
                        <a:lnTo>
                          <a:pt x="88" y="192"/>
                        </a:lnTo>
                        <a:lnTo>
                          <a:pt x="73" y="218"/>
                        </a:lnTo>
                        <a:lnTo>
                          <a:pt x="76" y="211"/>
                        </a:lnTo>
                        <a:lnTo>
                          <a:pt x="83" y="194"/>
                        </a:lnTo>
                        <a:lnTo>
                          <a:pt x="93" y="166"/>
                        </a:lnTo>
                        <a:lnTo>
                          <a:pt x="108" y="134"/>
                        </a:lnTo>
                        <a:lnTo>
                          <a:pt x="126" y="98"/>
                        </a:lnTo>
                        <a:lnTo>
                          <a:pt x="147" y="62"/>
                        </a:lnTo>
                        <a:lnTo>
                          <a:pt x="170" y="29"/>
                        </a:lnTo>
                        <a:lnTo>
                          <a:pt x="195" y="0"/>
                        </a:lnTo>
                        <a:close/>
                      </a:path>
                    </a:pathLst>
                  </a:custGeom>
                  <a:solidFill>
                    <a:srgbClr val="FFAF35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grpSp>
                <p:nvGrpSpPr>
                  <p:cNvPr id="66" name="Group 181"/>
                  <p:cNvGrpSpPr>
                    <a:grpSpLocks/>
                  </p:cNvGrpSpPr>
                  <p:nvPr/>
                </p:nvGrpSpPr>
                <p:grpSpPr bwMode="auto">
                  <a:xfrm>
                    <a:off x="1622" y="3585"/>
                    <a:ext cx="406" cy="253"/>
                    <a:chOff x="1622" y="3585"/>
                    <a:chExt cx="406" cy="253"/>
                  </a:xfrm>
                </p:grpSpPr>
                <p:sp>
                  <p:nvSpPr>
                    <p:cNvPr id="74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1899" y="3585"/>
                      <a:ext cx="129" cy="180"/>
                    </a:xfrm>
                    <a:custGeom>
                      <a:avLst/>
                      <a:gdLst/>
                      <a:ahLst/>
                      <a:cxnLst>
                        <a:cxn ang="0">
                          <a:pos x="33" y="0"/>
                        </a:cxn>
                        <a:cxn ang="0">
                          <a:pos x="33" y="1"/>
                        </a:cxn>
                        <a:cxn ang="0">
                          <a:pos x="32" y="7"/>
                        </a:cxn>
                        <a:cxn ang="0">
                          <a:pos x="30" y="14"/>
                        </a:cxn>
                        <a:cxn ang="0">
                          <a:pos x="29" y="24"/>
                        </a:cxn>
                        <a:cxn ang="0">
                          <a:pos x="29" y="36"/>
                        </a:cxn>
                        <a:cxn ang="0">
                          <a:pos x="29" y="50"/>
                        </a:cxn>
                        <a:cxn ang="0">
                          <a:pos x="32" y="64"/>
                        </a:cxn>
                        <a:cxn ang="0">
                          <a:pos x="36" y="80"/>
                        </a:cxn>
                        <a:cxn ang="0">
                          <a:pos x="43" y="95"/>
                        </a:cxn>
                        <a:cxn ang="0">
                          <a:pos x="53" y="111"/>
                        </a:cxn>
                        <a:cxn ang="0">
                          <a:pos x="67" y="126"/>
                        </a:cxn>
                        <a:cxn ang="0">
                          <a:pos x="84" y="140"/>
                        </a:cxn>
                        <a:cxn ang="0">
                          <a:pos x="106" y="153"/>
                        </a:cxn>
                        <a:cxn ang="0">
                          <a:pos x="134" y="165"/>
                        </a:cxn>
                        <a:cxn ang="0">
                          <a:pos x="166" y="174"/>
                        </a:cxn>
                        <a:cxn ang="0">
                          <a:pos x="204" y="181"/>
                        </a:cxn>
                        <a:cxn ang="0">
                          <a:pos x="202" y="183"/>
                        </a:cxn>
                        <a:cxn ang="0">
                          <a:pos x="194" y="187"/>
                        </a:cxn>
                        <a:cxn ang="0">
                          <a:pos x="182" y="191"/>
                        </a:cxn>
                        <a:cxn ang="0">
                          <a:pos x="165" y="195"/>
                        </a:cxn>
                        <a:cxn ang="0">
                          <a:pos x="144" y="195"/>
                        </a:cxn>
                        <a:cxn ang="0">
                          <a:pos x="120" y="190"/>
                        </a:cxn>
                        <a:cxn ang="0">
                          <a:pos x="93" y="179"/>
                        </a:cxn>
                        <a:cxn ang="0">
                          <a:pos x="62" y="159"/>
                        </a:cxn>
                        <a:cxn ang="0">
                          <a:pos x="62" y="163"/>
                        </a:cxn>
                        <a:cxn ang="0">
                          <a:pos x="63" y="171"/>
                        </a:cxn>
                        <a:cxn ang="0">
                          <a:pos x="66" y="183"/>
                        </a:cxn>
                        <a:cxn ang="0">
                          <a:pos x="70" y="197"/>
                        </a:cxn>
                        <a:cxn ang="0">
                          <a:pos x="77" y="212"/>
                        </a:cxn>
                        <a:cxn ang="0">
                          <a:pos x="89" y="226"/>
                        </a:cxn>
                        <a:cxn ang="0">
                          <a:pos x="105" y="238"/>
                        </a:cxn>
                        <a:cxn ang="0">
                          <a:pos x="126" y="246"/>
                        </a:cxn>
                        <a:cxn ang="0">
                          <a:pos x="123" y="246"/>
                        </a:cxn>
                        <a:cxn ang="0">
                          <a:pos x="117" y="246"/>
                        </a:cxn>
                        <a:cxn ang="0">
                          <a:pos x="107" y="244"/>
                        </a:cxn>
                        <a:cxn ang="0">
                          <a:pos x="96" y="243"/>
                        </a:cxn>
                        <a:cxn ang="0">
                          <a:pos x="82" y="240"/>
                        </a:cxn>
                        <a:cxn ang="0">
                          <a:pos x="67" y="235"/>
                        </a:cxn>
                        <a:cxn ang="0">
                          <a:pos x="51" y="227"/>
                        </a:cxn>
                        <a:cxn ang="0">
                          <a:pos x="37" y="218"/>
                        </a:cxn>
                        <a:cxn ang="0">
                          <a:pos x="23" y="205"/>
                        </a:cxn>
                        <a:cxn ang="0">
                          <a:pos x="13" y="189"/>
                        </a:cxn>
                        <a:cxn ang="0">
                          <a:pos x="5" y="170"/>
                        </a:cxn>
                        <a:cxn ang="0">
                          <a:pos x="0" y="145"/>
                        </a:cxn>
                        <a:cxn ang="0">
                          <a:pos x="0" y="117"/>
                        </a:cxn>
                        <a:cxn ang="0">
                          <a:pos x="5" y="83"/>
                        </a:cxn>
                        <a:cxn ang="0">
                          <a:pos x="16" y="45"/>
                        </a:cxn>
                        <a:cxn ang="0">
                          <a:pos x="33" y="0"/>
                        </a:cxn>
                      </a:cxnLst>
                      <a:rect l="0" t="0" r="r" b="b"/>
                      <a:pathLst>
                        <a:path w="204" h="246">
                          <a:moveTo>
                            <a:pt x="33" y="0"/>
                          </a:moveTo>
                          <a:lnTo>
                            <a:pt x="33" y="1"/>
                          </a:lnTo>
                          <a:lnTo>
                            <a:pt x="32" y="7"/>
                          </a:lnTo>
                          <a:lnTo>
                            <a:pt x="30" y="14"/>
                          </a:lnTo>
                          <a:lnTo>
                            <a:pt x="29" y="24"/>
                          </a:lnTo>
                          <a:lnTo>
                            <a:pt x="29" y="36"/>
                          </a:lnTo>
                          <a:lnTo>
                            <a:pt x="29" y="50"/>
                          </a:lnTo>
                          <a:lnTo>
                            <a:pt x="32" y="64"/>
                          </a:lnTo>
                          <a:lnTo>
                            <a:pt x="36" y="80"/>
                          </a:lnTo>
                          <a:lnTo>
                            <a:pt x="43" y="95"/>
                          </a:lnTo>
                          <a:lnTo>
                            <a:pt x="53" y="111"/>
                          </a:lnTo>
                          <a:lnTo>
                            <a:pt x="67" y="126"/>
                          </a:lnTo>
                          <a:lnTo>
                            <a:pt x="84" y="140"/>
                          </a:lnTo>
                          <a:lnTo>
                            <a:pt x="106" y="153"/>
                          </a:lnTo>
                          <a:lnTo>
                            <a:pt x="134" y="165"/>
                          </a:lnTo>
                          <a:lnTo>
                            <a:pt x="166" y="174"/>
                          </a:lnTo>
                          <a:lnTo>
                            <a:pt x="204" y="181"/>
                          </a:lnTo>
                          <a:lnTo>
                            <a:pt x="202" y="183"/>
                          </a:lnTo>
                          <a:lnTo>
                            <a:pt x="194" y="187"/>
                          </a:lnTo>
                          <a:lnTo>
                            <a:pt x="182" y="191"/>
                          </a:lnTo>
                          <a:lnTo>
                            <a:pt x="165" y="195"/>
                          </a:lnTo>
                          <a:lnTo>
                            <a:pt x="144" y="195"/>
                          </a:lnTo>
                          <a:lnTo>
                            <a:pt x="120" y="190"/>
                          </a:lnTo>
                          <a:lnTo>
                            <a:pt x="93" y="179"/>
                          </a:lnTo>
                          <a:lnTo>
                            <a:pt x="62" y="159"/>
                          </a:lnTo>
                          <a:lnTo>
                            <a:pt x="62" y="163"/>
                          </a:lnTo>
                          <a:lnTo>
                            <a:pt x="63" y="171"/>
                          </a:lnTo>
                          <a:lnTo>
                            <a:pt x="66" y="183"/>
                          </a:lnTo>
                          <a:lnTo>
                            <a:pt x="70" y="197"/>
                          </a:lnTo>
                          <a:lnTo>
                            <a:pt x="77" y="212"/>
                          </a:lnTo>
                          <a:lnTo>
                            <a:pt x="89" y="226"/>
                          </a:lnTo>
                          <a:lnTo>
                            <a:pt x="105" y="238"/>
                          </a:lnTo>
                          <a:lnTo>
                            <a:pt x="126" y="246"/>
                          </a:lnTo>
                          <a:lnTo>
                            <a:pt x="123" y="246"/>
                          </a:lnTo>
                          <a:lnTo>
                            <a:pt x="117" y="246"/>
                          </a:lnTo>
                          <a:lnTo>
                            <a:pt x="107" y="244"/>
                          </a:lnTo>
                          <a:lnTo>
                            <a:pt x="96" y="243"/>
                          </a:lnTo>
                          <a:lnTo>
                            <a:pt x="82" y="240"/>
                          </a:lnTo>
                          <a:lnTo>
                            <a:pt x="67" y="235"/>
                          </a:lnTo>
                          <a:lnTo>
                            <a:pt x="51" y="227"/>
                          </a:lnTo>
                          <a:lnTo>
                            <a:pt x="37" y="218"/>
                          </a:lnTo>
                          <a:lnTo>
                            <a:pt x="23" y="205"/>
                          </a:lnTo>
                          <a:lnTo>
                            <a:pt x="13" y="189"/>
                          </a:lnTo>
                          <a:lnTo>
                            <a:pt x="5" y="170"/>
                          </a:lnTo>
                          <a:lnTo>
                            <a:pt x="0" y="145"/>
                          </a:lnTo>
                          <a:lnTo>
                            <a:pt x="0" y="117"/>
                          </a:lnTo>
                          <a:lnTo>
                            <a:pt x="5" y="83"/>
                          </a:lnTo>
                          <a:lnTo>
                            <a:pt x="16" y="45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5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1622" y="3668"/>
                      <a:ext cx="287" cy="80"/>
                    </a:xfrm>
                    <a:custGeom>
                      <a:avLst/>
                      <a:gdLst/>
                      <a:ahLst/>
                      <a:cxnLst>
                        <a:cxn ang="0">
                          <a:pos x="455" y="8"/>
                        </a:cxn>
                        <a:cxn ang="0">
                          <a:pos x="453" y="10"/>
                        </a:cxn>
                        <a:cxn ang="0">
                          <a:pos x="443" y="15"/>
                        </a:cxn>
                        <a:cxn ang="0">
                          <a:pos x="431" y="23"/>
                        </a:cxn>
                        <a:cxn ang="0">
                          <a:pos x="413" y="32"/>
                        </a:cxn>
                        <a:cxn ang="0">
                          <a:pos x="392" y="42"/>
                        </a:cxn>
                        <a:cxn ang="0">
                          <a:pos x="365" y="52"/>
                        </a:cxn>
                        <a:cxn ang="0">
                          <a:pos x="336" y="62"/>
                        </a:cxn>
                        <a:cxn ang="0">
                          <a:pos x="305" y="70"/>
                        </a:cxn>
                        <a:cxn ang="0">
                          <a:pos x="271" y="77"/>
                        </a:cxn>
                        <a:cxn ang="0">
                          <a:pos x="235" y="81"/>
                        </a:cxn>
                        <a:cxn ang="0">
                          <a:pos x="197" y="81"/>
                        </a:cxn>
                        <a:cxn ang="0">
                          <a:pos x="159" y="76"/>
                        </a:cxn>
                        <a:cxn ang="0">
                          <a:pos x="118" y="67"/>
                        </a:cxn>
                        <a:cxn ang="0">
                          <a:pos x="79" y="52"/>
                        </a:cxn>
                        <a:cxn ang="0">
                          <a:pos x="39" y="29"/>
                        </a:cxn>
                        <a:cxn ang="0">
                          <a:pos x="0" y="0"/>
                        </a:cxn>
                        <a:cxn ang="0">
                          <a:pos x="2" y="2"/>
                        </a:cxn>
                        <a:cxn ang="0">
                          <a:pos x="10" y="10"/>
                        </a:cxn>
                        <a:cxn ang="0">
                          <a:pos x="22" y="21"/>
                        </a:cxn>
                        <a:cxn ang="0">
                          <a:pos x="38" y="35"/>
                        </a:cxn>
                        <a:cxn ang="0">
                          <a:pos x="58" y="50"/>
                        </a:cxn>
                        <a:cxn ang="0">
                          <a:pos x="82" y="65"/>
                        </a:cxn>
                        <a:cxn ang="0">
                          <a:pos x="109" y="80"/>
                        </a:cxn>
                        <a:cxn ang="0">
                          <a:pos x="139" y="92"/>
                        </a:cxn>
                        <a:cxn ang="0">
                          <a:pos x="173" y="103"/>
                        </a:cxn>
                        <a:cxn ang="0">
                          <a:pos x="207" y="108"/>
                        </a:cxn>
                        <a:cxn ang="0">
                          <a:pos x="245" y="111"/>
                        </a:cxn>
                        <a:cxn ang="0">
                          <a:pos x="284" y="106"/>
                        </a:cxn>
                        <a:cxn ang="0">
                          <a:pos x="326" y="95"/>
                        </a:cxn>
                        <a:cxn ang="0">
                          <a:pos x="367" y="75"/>
                        </a:cxn>
                        <a:cxn ang="0">
                          <a:pos x="411" y="47"/>
                        </a:cxn>
                        <a:cxn ang="0">
                          <a:pos x="455" y="8"/>
                        </a:cxn>
                      </a:cxnLst>
                      <a:rect l="0" t="0" r="r" b="b"/>
                      <a:pathLst>
                        <a:path w="455" h="111">
                          <a:moveTo>
                            <a:pt x="455" y="8"/>
                          </a:moveTo>
                          <a:lnTo>
                            <a:pt x="453" y="10"/>
                          </a:lnTo>
                          <a:lnTo>
                            <a:pt x="443" y="15"/>
                          </a:lnTo>
                          <a:lnTo>
                            <a:pt x="431" y="23"/>
                          </a:lnTo>
                          <a:lnTo>
                            <a:pt x="413" y="32"/>
                          </a:lnTo>
                          <a:lnTo>
                            <a:pt x="392" y="42"/>
                          </a:lnTo>
                          <a:lnTo>
                            <a:pt x="365" y="52"/>
                          </a:lnTo>
                          <a:lnTo>
                            <a:pt x="336" y="62"/>
                          </a:lnTo>
                          <a:lnTo>
                            <a:pt x="305" y="70"/>
                          </a:lnTo>
                          <a:lnTo>
                            <a:pt x="271" y="77"/>
                          </a:lnTo>
                          <a:lnTo>
                            <a:pt x="235" y="81"/>
                          </a:lnTo>
                          <a:lnTo>
                            <a:pt x="197" y="81"/>
                          </a:lnTo>
                          <a:lnTo>
                            <a:pt x="159" y="76"/>
                          </a:lnTo>
                          <a:lnTo>
                            <a:pt x="118" y="67"/>
                          </a:lnTo>
                          <a:lnTo>
                            <a:pt x="79" y="52"/>
                          </a:lnTo>
                          <a:lnTo>
                            <a:pt x="39" y="29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lnTo>
                            <a:pt x="10" y="10"/>
                          </a:lnTo>
                          <a:lnTo>
                            <a:pt x="22" y="21"/>
                          </a:lnTo>
                          <a:lnTo>
                            <a:pt x="38" y="35"/>
                          </a:lnTo>
                          <a:lnTo>
                            <a:pt x="58" y="50"/>
                          </a:lnTo>
                          <a:lnTo>
                            <a:pt x="82" y="65"/>
                          </a:lnTo>
                          <a:lnTo>
                            <a:pt x="109" y="80"/>
                          </a:lnTo>
                          <a:lnTo>
                            <a:pt x="139" y="92"/>
                          </a:lnTo>
                          <a:lnTo>
                            <a:pt x="173" y="103"/>
                          </a:lnTo>
                          <a:lnTo>
                            <a:pt x="207" y="108"/>
                          </a:lnTo>
                          <a:lnTo>
                            <a:pt x="245" y="111"/>
                          </a:lnTo>
                          <a:lnTo>
                            <a:pt x="284" y="106"/>
                          </a:lnTo>
                          <a:lnTo>
                            <a:pt x="326" y="95"/>
                          </a:lnTo>
                          <a:lnTo>
                            <a:pt x="367" y="75"/>
                          </a:lnTo>
                          <a:lnTo>
                            <a:pt x="411" y="47"/>
                          </a:lnTo>
                          <a:lnTo>
                            <a:pt x="455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76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1658" y="3747"/>
                      <a:ext cx="221" cy="91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12"/>
                        </a:cxn>
                        <a:cxn ang="0">
                          <a:pos x="281" y="20"/>
                        </a:cxn>
                        <a:cxn ang="0">
                          <a:pos x="266" y="31"/>
                        </a:cxn>
                        <a:cxn ang="0">
                          <a:pos x="243" y="45"/>
                        </a:cxn>
                        <a:cxn ang="0">
                          <a:pos x="210" y="56"/>
                        </a:cxn>
                        <a:cxn ang="0">
                          <a:pos x="166" y="59"/>
                        </a:cxn>
                        <a:cxn ang="0">
                          <a:pos x="110" y="53"/>
                        </a:cxn>
                        <a:cxn ang="0">
                          <a:pos x="41" y="35"/>
                        </a:cxn>
                        <a:cxn ang="0">
                          <a:pos x="2" y="20"/>
                        </a:cxn>
                        <a:cxn ang="0">
                          <a:pos x="15" y="26"/>
                        </a:cxn>
                        <a:cxn ang="0">
                          <a:pos x="38" y="37"/>
                        </a:cxn>
                        <a:cxn ang="0">
                          <a:pos x="70" y="51"/>
                        </a:cxn>
                        <a:cxn ang="0">
                          <a:pos x="107" y="65"/>
                        </a:cxn>
                        <a:cxn ang="0">
                          <a:pos x="147" y="77"/>
                        </a:cxn>
                        <a:cxn ang="0">
                          <a:pos x="187" y="87"/>
                        </a:cxn>
                        <a:cxn ang="0">
                          <a:pos x="225" y="90"/>
                        </a:cxn>
                        <a:cxn ang="0">
                          <a:pos x="239" y="90"/>
                        </a:cxn>
                        <a:cxn ang="0">
                          <a:pos x="211" y="97"/>
                        </a:cxn>
                        <a:cxn ang="0">
                          <a:pos x="162" y="100"/>
                        </a:cxn>
                        <a:cxn ang="0">
                          <a:pos x="96" y="91"/>
                        </a:cxn>
                        <a:cxn ang="0">
                          <a:pos x="60" y="80"/>
                        </a:cxn>
                        <a:cxn ang="0">
                          <a:pos x="70" y="87"/>
                        </a:cxn>
                        <a:cxn ang="0">
                          <a:pos x="91" y="98"/>
                        </a:cxn>
                        <a:cxn ang="0">
                          <a:pos x="119" y="110"/>
                        </a:cxn>
                        <a:cxn ang="0">
                          <a:pos x="155" y="120"/>
                        </a:cxn>
                        <a:cxn ang="0">
                          <a:pos x="197" y="126"/>
                        </a:cxn>
                        <a:cxn ang="0">
                          <a:pos x="244" y="122"/>
                        </a:cxn>
                        <a:cxn ang="0">
                          <a:pos x="295" y="109"/>
                        </a:cxn>
                        <a:cxn ang="0">
                          <a:pos x="325" y="90"/>
                        </a:cxn>
                        <a:cxn ang="0">
                          <a:pos x="342" y="56"/>
                        </a:cxn>
                        <a:cxn ang="0">
                          <a:pos x="351" y="16"/>
                        </a:cxn>
                        <a:cxn ang="0">
                          <a:pos x="324" y="0"/>
                        </a:cxn>
                      </a:cxnLst>
                      <a:rect l="0" t="0" r="r" b="b"/>
                      <a:pathLst>
                        <a:path w="351" h="126">
                          <a:moveTo>
                            <a:pt x="288" y="11"/>
                          </a:moveTo>
                          <a:lnTo>
                            <a:pt x="287" y="12"/>
                          </a:lnTo>
                          <a:lnTo>
                            <a:pt x="285" y="15"/>
                          </a:lnTo>
                          <a:lnTo>
                            <a:pt x="281" y="20"/>
                          </a:lnTo>
                          <a:lnTo>
                            <a:pt x="274" y="26"/>
                          </a:lnTo>
                          <a:lnTo>
                            <a:pt x="266" y="31"/>
                          </a:lnTo>
                          <a:lnTo>
                            <a:pt x="256" y="38"/>
                          </a:lnTo>
                          <a:lnTo>
                            <a:pt x="243" y="45"/>
                          </a:lnTo>
                          <a:lnTo>
                            <a:pt x="228" y="51"/>
                          </a:lnTo>
                          <a:lnTo>
                            <a:pt x="210" y="56"/>
                          </a:lnTo>
                          <a:lnTo>
                            <a:pt x="189" y="58"/>
                          </a:lnTo>
                          <a:lnTo>
                            <a:pt x="166" y="59"/>
                          </a:lnTo>
                          <a:lnTo>
                            <a:pt x="140" y="58"/>
                          </a:lnTo>
                          <a:lnTo>
                            <a:pt x="110" y="53"/>
                          </a:lnTo>
                          <a:lnTo>
                            <a:pt x="76" y="46"/>
                          </a:lnTo>
                          <a:lnTo>
                            <a:pt x="41" y="35"/>
                          </a:lnTo>
                          <a:lnTo>
                            <a:pt x="0" y="19"/>
                          </a:lnTo>
                          <a:lnTo>
                            <a:pt x="2" y="20"/>
                          </a:lnTo>
                          <a:lnTo>
                            <a:pt x="7" y="22"/>
                          </a:lnTo>
                          <a:lnTo>
                            <a:pt x="15" y="26"/>
                          </a:lnTo>
                          <a:lnTo>
                            <a:pt x="26" y="31"/>
                          </a:lnTo>
                          <a:lnTo>
                            <a:pt x="38" y="37"/>
                          </a:lnTo>
                          <a:lnTo>
                            <a:pt x="53" y="44"/>
                          </a:lnTo>
                          <a:lnTo>
                            <a:pt x="70" y="51"/>
                          </a:lnTo>
                          <a:lnTo>
                            <a:pt x="88" y="58"/>
                          </a:lnTo>
                          <a:lnTo>
                            <a:pt x="107" y="65"/>
                          </a:lnTo>
                          <a:lnTo>
                            <a:pt x="127" y="72"/>
                          </a:lnTo>
                          <a:lnTo>
                            <a:pt x="147" y="77"/>
                          </a:lnTo>
                          <a:lnTo>
                            <a:pt x="167" y="83"/>
                          </a:lnTo>
                          <a:lnTo>
                            <a:pt x="187" y="87"/>
                          </a:lnTo>
                          <a:lnTo>
                            <a:pt x="206" y="89"/>
                          </a:lnTo>
                          <a:lnTo>
                            <a:pt x="225" y="90"/>
                          </a:lnTo>
                          <a:lnTo>
                            <a:pt x="242" y="89"/>
                          </a:lnTo>
                          <a:lnTo>
                            <a:pt x="239" y="90"/>
                          </a:lnTo>
                          <a:lnTo>
                            <a:pt x="228" y="94"/>
                          </a:lnTo>
                          <a:lnTo>
                            <a:pt x="211" y="97"/>
                          </a:lnTo>
                          <a:lnTo>
                            <a:pt x="189" y="99"/>
                          </a:lnTo>
                          <a:lnTo>
                            <a:pt x="162" y="100"/>
                          </a:lnTo>
                          <a:lnTo>
                            <a:pt x="130" y="98"/>
                          </a:lnTo>
                          <a:lnTo>
                            <a:pt x="96" y="91"/>
                          </a:lnTo>
                          <a:lnTo>
                            <a:pt x="59" y="79"/>
                          </a:lnTo>
                          <a:lnTo>
                            <a:pt x="60" y="80"/>
                          </a:lnTo>
                          <a:lnTo>
                            <a:pt x="65" y="82"/>
                          </a:lnTo>
                          <a:lnTo>
                            <a:pt x="70" y="87"/>
                          </a:lnTo>
                          <a:lnTo>
                            <a:pt x="80" y="92"/>
                          </a:lnTo>
                          <a:lnTo>
                            <a:pt x="91" y="98"/>
                          </a:lnTo>
                          <a:lnTo>
                            <a:pt x="104" y="104"/>
                          </a:lnTo>
                          <a:lnTo>
                            <a:pt x="119" y="110"/>
                          </a:lnTo>
                          <a:lnTo>
                            <a:pt x="136" y="115"/>
                          </a:lnTo>
                          <a:lnTo>
                            <a:pt x="155" y="120"/>
                          </a:lnTo>
                          <a:lnTo>
                            <a:pt x="175" y="123"/>
                          </a:lnTo>
                          <a:lnTo>
                            <a:pt x="197" y="126"/>
                          </a:lnTo>
                          <a:lnTo>
                            <a:pt x="220" y="125"/>
                          </a:lnTo>
                          <a:lnTo>
                            <a:pt x="244" y="122"/>
                          </a:lnTo>
                          <a:lnTo>
                            <a:pt x="269" y="117"/>
                          </a:lnTo>
                          <a:lnTo>
                            <a:pt x="295" y="109"/>
                          </a:lnTo>
                          <a:lnTo>
                            <a:pt x="322" y="96"/>
                          </a:lnTo>
                          <a:lnTo>
                            <a:pt x="325" y="90"/>
                          </a:lnTo>
                          <a:lnTo>
                            <a:pt x="333" y="75"/>
                          </a:lnTo>
                          <a:lnTo>
                            <a:pt x="342" y="56"/>
                          </a:lnTo>
                          <a:lnTo>
                            <a:pt x="349" y="35"/>
                          </a:lnTo>
                          <a:lnTo>
                            <a:pt x="351" y="16"/>
                          </a:lnTo>
                          <a:lnTo>
                            <a:pt x="344" y="3"/>
                          </a:lnTo>
                          <a:lnTo>
                            <a:pt x="324" y="0"/>
                          </a:lnTo>
                          <a:lnTo>
                            <a:pt x="288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67" name="Group 185"/>
                  <p:cNvGrpSpPr>
                    <a:grpSpLocks/>
                  </p:cNvGrpSpPr>
                  <p:nvPr/>
                </p:nvGrpSpPr>
                <p:grpSpPr bwMode="auto">
                  <a:xfrm>
                    <a:off x="1392" y="3312"/>
                    <a:ext cx="829" cy="321"/>
                    <a:chOff x="1344" y="3333"/>
                    <a:chExt cx="829" cy="321"/>
                  </a:xfrm>
                </p:grpSpPr>
                <p:sp>
                  <p:nvSpPr>
                    <p:cNvPr id="68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1344" y="3333"/>
                      <a:ext cx="357" cy="304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126"/>
                        </a:cxn>
                        <a:cxn ang="0">
                          <a:pos x="541" y="123"/>
                        </a:cxn>
                        <a:cxn ang="0">
                          <a:pos x="528" y="116"/>
                        </a:cxn>
                        <a:cxn ang="0">
                          <a:pos x="508" y="106"/>
                        </a:cxn>
                        <a:cxn ang="0">
                          <a:pos x="480" y="93"/>
                        </a:cxn>
                        <a:cxn ang="0">
                          <a:pos x="447" y="80"/>
                        </a:cxn>
                        <a:cxn ang="0">
                          <a:pos x="410" y="63"/>
                        </a:cxn>
                        <a:cxn ang="0">
                          <a:pos x="368" y="48"/>
                        </a:cxn>
                        <a:cxn ang="0">
                          <a:pos x="326" y="33"/>
                        </a:cxn>
                        <a:cxn ang="0">
                          <a:pos x="280" y="21"/>
                        </a:cxn>
                        <a:cxn ang="0">
                          <a:pos x="233" y="10"/>
                        </a:cxn>
                        <a:cxn ang="0">
                          <a:pos x="189" y="4"/>
                        </a:cxn>
                        <a:cxn ang="0">
                          <a:pos x="145" y="0"/>
                        </a:cxn>
                        <a:cxn ang="0">
                          <a:pos x="102" y="2"/>
                        </a:cxn>
                        <a:cxn ang="0">
                          <a:pos x="64" y="10"/>
                        </a:cxn>
                        <a:cxn ang="0">
                          <a:pos x="29" y="25"/>
                        </a:cxn>
                        <a:cxn ang="0">
                          <a:pos x="1" y="47"/>
                        </a:cxn>
                        <a:cxn ang="0">
                          <a:pos x="1" y="52"/>
                        </a:cxn>
                        <a:cxn ang="0">
                          <a:pos x="0" y="63"/>
                        </a:cxn>
                        <a:cxn ang="0">
                          <a:pos x="1" y="83"/>
                        </a:cxn>
                        <a:cxn ang="0">
                          <a:pos x="2" y="107"/>
                        </a:cxn>
                        <a:cxn ang="0">
                          <a:pos x="5" y="136"/>
                        </a:cxn>
                        <a:cxn ang="0">
                          <a:pos x="10" y="168"/>
                        </a:cxn>
                        <a:cxn ang="0">
                          <a:pos x="19" y="202"/>
                        </a:cxn>
                        <a:cxn ang="0">
                          <a:pos x="32" y="236"/>
                        </a:cxn>
                        <a:cxn ang="0">
                          <a:pos x="48" y="272"/>
                        </a:cxn>
                        <a:cxn ang="0">
                          <a:pos x="70" y="305"/>
                        </a:cxn>
                        <a:cxn ang="0">
                          <a:pos x="96" y="336"/>
                        </a:cxn>
                        <a:cxn ang="0">
                          <a:pos x="130" y="363"/>
                        </a:cxn>
                        <a:cxn ang="0">
                          <a:pos x="170" y="386"/>
                        </a:cxn>
                        <a:cxn ang="0">
                          <a:pos x="218" y="402"/>
                        </a:cxn>
                        <a:cxn ang="0">
                          <a:pos x="274" y="411"/>
                        </a:cxn>
                        <a:cxn ang="0">
                          <a:pos x="338" y="412"/>
                        </a:cxn>
                        <a:cxn ang="0">
                          <a:pos x="341" y="412"/>
                        </a:cxn>
                        <a:cxn ang="0">
                          <a:pos x="345" y="411"/>
                        </a:cxn>
                        <a:cxn ang="0">
                          <a:pos x="352" y="411"/>
                        </a:cxn>
                        <a:cxn ang="0">
                          <a:pos x="363" y="409"/>
                        </a:cxn>
                        <a:cxn ang="0">
                          <a:pos x="375" y="407"/>
                        </a:cxn>
                        <a:cxn ang="0">
                          <a:pos x="389" y="402"/>
                        </a:cxn>
                        <a:cxn ang="0">
                          <a:pos x="404" y="397"/>
                        </a:cxn>
                        <a:cxn ang="0">
                          <a:pos x="420" y="391"/>
                        </a:cxn>
                        <a:cxn ang="0">
                          <a:pos x="436" y="383"/>
                        </a:cxn>
                        <a:cxn ang="0">
                          <a:pos x="452" y="373"/>
                        </a:cxn>
                        <a:cxn ang="0">
                          <a:pos x="469" y="362"/>
                        </a:cxn>
                        <a:cxn ang="0">
                          <a:pos x="484" y="347"/>
                        </a:cxn>
                        <a:cxn ang="0">
                          <a:pos x="497" y="331"/>
                        </a:cxn>
                        <a:cxn ang="0">
                          <a:pos x="510" y="312"/>
                        </a:cxn>
                        <a:cxn ang="0">
                          <a:pos x="522" y="290"/>
                        </a:cxn>
                        <a:cxn ang="0">
                          <a:pos x="530" y="266"/>
                        </a:cxn>
                        <a:cxn ang="0">
                          <a:pos x="532" y="263"/>
                        </a:cxn>
                        <a:cxn ang="0">
                          <a:pos x="540" y="251"/>
                        </a:cxn>
                        <a:cxn ang="0">
                          <a:pos x="549" y="236"/>
                        </a:cxn>
                        <a:cxn ang="0">
                          <a:pos x="557" y="215"/>
                        </a:cxn>
                        <a:cxn ang="0">
                          <a:pos x="564" y="194"/>
                        </a:cxn>
                        <a:cxn ang="0">
                          <a:pos x="565" y="169"/>
                        </a:cxn>
                        <a:cxn ang="0">
                          <a:pos x="561" y="146"/>
                        </a:cxn>
                        <a:cxn ang="0">
                          <a:pos x="546" y="126"/>
                        </a:cxn>
                      </a:cxnLst>
                      <a:rect l="0" t="0" r="r" b="b"/>
                      <a:pathLst>
                        <a:path w="565" h="412">
                          <a:moveTo>
                            <a:pt x="546" y="126"/>
                          </a:moveTo>
                          <a:lnTo>
                            <a:pt x="541" y="123"/>
                          </a:lnTo>
                          <a:lnTo>
                            <a:pt x="528" y="116"/>
                          </a:lnTo>
                          <a:lnTo>
                            <a:pt x="508" y="106"/>
                          </a:lnTo>
                          <a:lnTo>
                            <a:pt x="480" y="93"/>
                          </a:lnTo>
                          <a:lnTo>
                            <a:pt x="447" y="80"/>
                          </a:lnTo>
                          <a:lnTo>
                            <a:pt x="410" y="63"/>
                          </a:lnTo>
                          <a:lnTo>
                            <a:pt x="368" y="48"/>
                          </a:lnTo>
                          <a:lnTo>
                            <a:pt x="326" y="33"/>
                          </a:lnTo>
                          <a:lnTo>
                            <a:pt x="280" y="21"/>
                          </a:lnTo>
                          <a:lnTo>
                            <a:pt x="233" y="10"/>
                          </a:lnTo>
                          <a:lnTo>
                            <a:pt x="189" y="4"/>
                          </a:lnTo>
                          <a:lnTo>
                            <a:pt x="145" y="0"/>
                          </a:lnTo>
                          <a:lnTo>
                            <a:pt x="102" y="2"/>
                          </a:lnTo>
                          <a:lnTo>
                            <a:pt x="64" y="10"/>
                          </a:lnTo>
                          <a:lnTo>
                            <a:pt x="29" y="25"/>
                          </a:lnTo>
                          <a:lnTo>
                            <a:pt x="1" y="47"/>
                          </a:lnTo>
                          <a:lnTo>
                            <a:pt x="1" y="52"/>
                          </a:lnTo>
                          <a:lnTo>
                            <a:pt x="0" y="63"/>
                          </a:lnTo>
                          <a:lnTo>
                            <a:pt x="1" y="83"/>
                          </a:lnTo>
                          <a:lnTo>
                            <a:pt x="2" y="107"/>
                          </a:lnTo>
                          <a:lnTo>
                            <a:pt x="5" y="136"/>
                          </a:lnTo>
                          <a:lnTo>
                            <a:pt x="10" y="168"/>
                          </a:lnTo>
                          <a:lnTo>
                            <a:pt x="19" y="202"/>
                          </a:lnTo>
                          <a:lnTo>
                            <a:pt x="32" y="236"/>
                          </a:lnTo>
                          <a:lnTo>
                            <a:pt x="48" y="272"/>
                          </a:lnTo>
                          <a:lnTo>
                            <a:pt x="70" y="305"/>
                          </a:lnTo>
                          <a:lnTo>
                            <a:pt x="96" y="336"/>
                          </a:lnTo>
                          <a:lnTo>
                            <a:pt x="130" y="363"/>
                          </a:lnTo>
                          <a:lnTo>
                            <a:pt x="170" y="386"/>
                          </a:lnTo>
                          <a:lnTo>
                            <a:pt x="218" y="402"/>
                          </a:lnTo>
                          <a:lnTo>
                            <a:pt x="274" y="411"/>
                          </a:lnTo>
                          <a:lnTo>
                            <a:pt x="338" y="412"/>
                          </a:lnTo>
                          <a:lnTo>
                            <a:pt x="341" y="412"/>
                          </a:lnTo>
                          <a:lnTo>
                            <a:pt x="345" y="411"/>
                          </a:lnTo>
                          <a:lnTo>
                            <a:pt x="352" y="411"/>
                          </a:lnTo>
                          <a:lnTo>
                            <a:pt x="363" y="409"/>
                          </a:lnTo>
                          <a:lnTo>
                            <a:pt x="375" y="407"/>
                          </a:lnTo>
                          <a:lnTo>
                            <a:pt x="389" y="402"/>
                          </a:lnTo>
                          <a:lnTo>
                            <a:pt x="404" y="397"/>
                          </a:lnTo>
                          <a:lnTo>
                            <a:pt x="420" y="391"/>
                          </a:lnTo>
                          <a:lnTo>
                            <a:pt x="436" y="383"/>
                          </a:lnTo>
                          <a:lnTo>
                            <a:pt x="452" y="373"/>
                          </a:lnTo>
                          <a:lnTo>
                            <a:pt x="469" y="362"/>
                          </a:lnTo>
                          <a:lnTo>
                            <a:pt x="484" y="347"/>
                          </a:lnTo>
                          <a:lnTo>
                            <a:pt x="497" y="331"/>
                          </a:lnTo>
                          <a:lnTo>
                            <a:pt x="510" y="312"/>
                          </a:lnTo>
                          <a:lnTo>
                            <a:pt x="522" y="290"/>
                          </a:lnTo>
                          <a:lnTo>
                            <a:pt x="530" y="266"/>
                          </a:lnTo>
                          <a:lnTo>
                            <a:pt x="532" y="263"/>
                          </a:lnTo>
                          <a:lnTo>
                            <a:pt x="540" y="251"/>
                          </a:lnTo>
                          <a:lnTo>
                            <a:pt x="549" y="236"/>
                          </a:lnTo>
                          <a:lnTo>
                            <a:pt x="557" y="215"/>
                          </a:lnTo>
                          <a:lnTo>
                            <a:pt x="564" y="194"/>
                          </a:lnTo>
                          <a:lnTo>
                            <a:pt x="565" y="169"/>
                          </a:lnTo>
                          <a:lnTo>
                            <a:pt x="561" y="146"/>
                          </a:lnTo>
                          <a:lnTo>
                            <a:pt x="546" y="12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69" name="Group 1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83" y="3364"/>
                      <a:ext cx="790" cy="290"/>
                      <a:chOff x="1383" y="3364"/>
                      <a:chExt cx="790" cy="290"/>
                    </a:xfrm>
                  </p:grpSpPr>
                  <p:sp>
                    <p:nvSpPr>
                      <p:cNvPr id="71" name="Freeform 18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3" y="3364"/>
                        <a:ext cx="380" cy="29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2" y="90"/>
                          </a:cxn>
                          <a:cxn ang="0">
                            <a:pos x="5" y="87"/>
                          </a:cxn>
                          <a:cxn ang="0">
                            <a:pos x="17" y="83"/>
                          </a:cxn>
                          <a:cxn ang="0">
                            <a:pos x="35" y="75"/>
                          </a:cxn>
                          <a:cxn ang="0">
                            <a:pos x="60" y="64"/>
                          </a:cxn>
                          <a:cxn ang="0">
                            <a:pos x="90" y="54"/>
                          </a:cxn>
                          <a:cxn ang="0">
                            <a:pos x="124" y="42"/>
                          </a:cxn>
                          <a:cxn ang="0">
                            <a:pos x="163" y="31"/>
                          </a:cxn>
                          <a:cxn ang="0">
                            <a:pos x="206" y="19"/>
                          </a:cxn>
                          <a:cxn ang="0">
                            <a:pos x="251" y="11"/>
                          </a:cxn>
                          <a:cxn ang="0">
                            <a:pos x="299" y="4"/>
                          </a:cxn>
                          <a:cxn ang="0">
                            <a:pos x="349" y="0"/>
                          </a:cxn>
                          <a:cxn ang="0">
                            <a:pos x="400" y="0"/>
                          </a:cxn>
                          <a:cxn ang="0">
                            <a:pos x="450" y="4"/>
                          </a:cxn>
                          <a:cxn ang="0">
                            <a:pos x="501" y="13"/>
                          </a:cxn>
                          <a:cxn ang="0">
                            <a:pos x="552" y="28"/>
                          </a:cxn>
                          <a:cxn ang="0">
                            <a:pos x="600" y="50"/>
                          </a:cxn>
                          <a:cxn ang="0">
                            <a:pos x="600" y="55"/>
                          </a:cxn>
                          <a:cxn ang="0">
                            <a:pos x="599" y="66"/>
                          </a:cxn>
                          <a:cxn ang="0">
                            <a:pos x="597" y="86"/>
                          </a:cxn>
                          <a:cxn ang="0">
                            <a:pos x="593" y="110"/>
                          </a:cxn>
                          <a:cxn ang="0">
                            <a:pos x="587" y="139"/>
                          </a:cxn>
                          <a:cxn ang="0">
                            <a:pos x="578" y="171"/>
                          </a:cxn>
                          <a:cxn ang="0">
                            <a:pos x="565" y="205"/>
                          </a:cxn>
                          <a:cxn ang="0">
                            <a:pos x="549" y="238"/>
                          </a:cxn>
                          <a:cxn ang="0">
                            <a:pos x="529" y="273"/>
                          </a:cxn>
                          <a:cxn ang="0">
                            <a:pos x="502" y="304"/>
                          </a:cxn>
                          <a:cxn ang="0">
                            <a:pos x="471" y="333"/>
                          </a:cxn>
                          <a:cxn ang="0">
                            <a:pos x="432" y="358"/>
                          </a:cxn>
                          <a:cxn ang="0">
                            <a:pos x="387" y="376"/>
                          </a:cxn>
                          <a:cxn ang="0">
                            <a:pos x="335" y="389"/>
                          </a:cxn>
                          <a:cxn ang="0">
                            <a:pos x="275" y="394"/>
                          </a:cxn>
                          <a:cxn ang="0">
                            <a:pos x="206" y="389"/>
                          </a:cxn>
                          <a:cxn ang="0">
                            <a:pos x="204" y="389"/>
                          </a:cxn>
                          <a:cxn ang="0">
                            <a:pos x="199" y="388"/>
                          </a:cxn>
                          <a:cxn ang="0">
                            <a:pos x="191" y="386"/>
                          </a:cxn>
                          <a:cxn ang="0">
                            <a:pos x="181" y="383"/>
                          </a:cxn>
                          <a:cxn ang="0">
                            <a:pos x="168" y="380"/>
                          </a:cxn>
                          <a:cxn ang="0">
                            <a:pos x="153" y="374"/>
                          </a:cxn>
                          <a:cxn ang="0">
                            <a:pos x="138" y="368"/>
                          </a:cxn>
                          <a:cxn ang="0">
                            <a:pos x="122" y="360"/>
                          </a:cxn>
                          <a:cxn ang="0">
                            <a:pos x="106" y="350"/>
                          </a:cxn>
                          <a:cxn ang="0">
                            <a:pos x="88" y="338"/>
                          </a:cxn>
                          <a:cxn ang="0">
                            <a:pos x="73" y="326"/>
                          </a:cxn>
                          <a:cxn ang="0">
                            <a:pos x="58" y="310"/>
                          </a:cxn>
                          <a:cxn ang="0">
                            <a:pos x="45" y="292"/>
                          </a:cxn>
                          <a:cxn ang="0">
                            <a:pos x="33" y="272"/>
                          </a:cxn>
                          <a:cxn ang="0">
                            <a:pos x="24" y="250"/>
                          </a:cxn>
                          <a:cxn ang="0">
                            <a:pos x="17" y="224"/>
                          </a:cxn>
                          <a:cxn ang="0">
                            <a:pos x="14" y="205"/>
                          </a:cxn>
                          <a:cxn ang="0">
                            <a:pos x="5" y="160"/>
                          </a:cxn>
                          <a:cxn ang="0">
                            <a:pos x="0" y="114"/>
                          </a:cxn>
                          <a:cxn ang="0">
                            <a:pos x="2" y="90"/>
                          </a:cxn>
                        </a:cxnLst>
                        <a:rect l="0" t="0" r="r" b="b"/>
                        <a:pathLst>
                          <a:path w="600" h="394">
                            <a:moveTo>
                              <a:pt x="2" y="90"/>
                            </a:moveTo>
                            <a:lnTo>
                              <a:pt x="5" y="87"/>
                            </a:lnTo>
                            <a:lnTo>
                              <a:pt x="17" y="83"/>
                            </a:lnTo>
                            <a:lnTo>
                              <a:pt x="35" y="75"/>
                            </a:lnTo>
                            <a:lnTo>
                              <a:pt x="60" y="64"/>
                            </a:lnTo>
                            <a:lnTo>
                              <a:pt x="90" y="54"/>
                            </a:lnTo>
                            <a:lnTo>
                              <a:pt x="124" y="42"/>
                            </a:lnTo>
                            <a:lnTo>
                              <a:pt x="163" y="31"/>
                            </a:lnTo>
                            <a:lnTo>
                              <a:pt x="206" y="19"/>
                            </a:lnTo>
                            <a:lnTo>
                              <a:pt x="251" y="11"/>
                            </a:lnTo>
                            <a:lnTo>
                              <a:pt x="299" y="4"/>
                            </a:lnTo>
                            <a:lnTo>
                              <a:pt x="349" y="0"/>
                            </a:lnTo>
                            <a:lnTo>
                              <a:pt x="400" y="0"/>
                            </a:lnTo>
                            <a:lnTo>
                              <a:pt x="450" y="4"/>
                            </a:lnTo>
                            <a:lnTo>
                              <a:pt x="501" y="13"/>
                            </a:lnTo>
                            <a:lnTo>
                              <a:pt x="552" y="28"/>
                            </a:lnTo>
                            <a:lnTo>
                              <a:pt x="600" y="50"/>
                            </a:lnTo>
                            <a:lnTo>
                              <a:pt x="600" y="55"/>
                            </a:lnTo>
                            <a:lnTo>
                              <a:pt x="599" y="66"/>
                            </a:lnTo>
                            <a:lnTo>
                              <a:pt x="597" y="86"/>
                            </a:lnTo>
                            <a:lnTo>
                              <a:pt x="593" y="110"/>
                            </a:lnTo>
                            <a:lnTo>
                              <a:pt x="587" y="139"/>
                            </a:lnTo>
                            <a:lnTo>
                              <a:pt x="578" y="171"/>
                            </a:lnTo>
                            <a:lnTo>
                              <a:pt x="565" y="205"/>
                            </a:lnTo>
                            <a:lnTo>
                              <a:pt x="549" y="238"/>
                            </a:lnTo>
                            <a:lnTo>
                              <a:pt x="529" y="273"/>
                            </a:lnTo>
                            <a:lnTo>
                              <a:pt x="502" y="304"/>
                            </a:lnTo>
                            <a:lnTo>
                              <a:pt x="471" y="333"/>
                            </a:lnTo>
                            <a:lnTo>
                              <a:pt x="432" y="358"/>
                            </a:lnTo>
                            <a:lnTo>
                              <a:pt x="387" y="376"/>
                            </a:lnTo>
                            <a:lnTo>
                              <a:pt x="335" y="389"/>
                            </a:lnTo>
                            <a:lnTo>
                              <a:pt x="275" y="394"/>
                            </a:lnTo>
                            <a:lnTo>
                              <a:pt x="206" y="389"/>
                            </a:lnTo>
                            <a:lnTo>
                              <a:pt x="204" y="389"/>
                            </a:lnTo>
                            <a:lnTo>
                              <a:pt x="199" y="388"/>
                            </a:lnTo>
                            <a:lnTo>
                              <a:pt x="191" y="386"/>
                            </a:lnTo>
                            <a:lnTo>
                              <a:pt x="181" y="383"/>
                            </a:lnTo>
                            <a:lnTo>
                              <a:pt x="168" y="380"/>
                            </a:lnTo>
                            <a:lnTo>
                              <a:pt x="153" y="374"/>
                            </a:lnTo>
                            <a:lnTo>
                              <a:pt x="138" y="368"/>
                            </a:lnTo>
                            <a:lnTo>
                              <a:pt x="122" y="360"/>
                            </a:lnTo>
                            <a:lnTo>
                              <a:pt x="106" y="350"/>
                            </a:lnTo>
                            <a:lnTo>
                              <a:pt x="88" y="338"/>
                            </a:lnTo>
                            <a:lnTo>
                              <a:pt x="73" y="326"/>
                            </a:lnTo>
                            <a:lnTo>
                              <a:pt x="58" y="310"/>
                            </a:lnTo>
                            <a:lnTo>
                              <a:pt x="45" y="292"/>
                            </a:lnTo>
                            <a:lnTo>
                              <a:pt x="33" y="272"/>
                            </a:lnTo>
                            <a:lnTo>
                              <a:pt x="24" y="250"/>
                            </a:lnTo>
                            <a:lnTo>
                              <a:pt x="17" y="224"/>
                            </a:lnTo>
                            <a:lnTo>
                              <a:pt x="14" y="205"/>
                            </a:lnTo>
                            <a:lnTo>
                              <a:pt x="5" y="160"/>
                            </a:lnTo>
                            <a:lnTo>
                              <a:pt x="0" y="114"/>
                            </a:lnTo>
                            <a:lnTo>
                              <a:pt x="2" y="9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72" name="Freeform 18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4" y="3417"/>
                        <a:ext cx="183" cy="1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155"/>
                          </a:cxn>
                          <a:cxn ang="0">
                            <a:pos x="2" y="153"/>
                          </a:cxn>
                          <a:cxn ang="0">
                            <a:pos x="8" y="150"/>
                          </a:cxn>
                          <a:cxn ang="0">
                            <a:pos x="17" y="147"/>
                          </a:cxn>
                          <a:cxn ang="0">
                            <a:pos x="30" y="141"/>
                          </a:cxn>
                          <a:cxn ang="0">
                            <a:pos x="45" y="135"/>
                          </a:cxn>
                          <a:cxn ang="0">
                            <a:pos x="63" y="129"/>
                          </a:cxn>
                          <a:cxn ang="0">
                            <a:pos x="83" y="124"/>
                          </a:cxn>
                          <a:cxn ang="0">
                            <a:pos x="103" y="119"/>
                          </a:cxn>
                          <a:cxn ang="0">
                            <a:pos x="126" y="115"/>
                          </a:cxn>
                          <a:cxn ang="0">
                            <a:pos x="151" y="114"/>
                          </a:cxn>
                          <a:cxn ang="0">
                            <a:pos x="174" y="114"/>
                          </a:cxn>
                          <a:cxn ang="0">
                            <a:pos x="199" y="118"/>
                          </a:cxn>
                          <a:cxn ang="0">
                            <a:pos x="222" y="124"/>
                          </a:cxn>
                          <a:cxn ang="0">
                            <a:pos x="246" y="134"/>
                          </a:cxn>
                          <a:cxn ang="0">
                            <a:pos x="269" y="148"/>
                          </a:cxn>
                          <a:cxn ang="0">
                            <a:pos x="290" y="166"/>
                          </a:cxn>
                          <a:cxn ang="0">
                            <a:pos x="255" y="44"/>
                          </a:cxn>
                          <a:cxn ang="0">
                            <a:pos x="254" y="43"/>
                          </a:cxn>
                          <a:cxn ang="0">
                            <a:pos x="251" y="41"/>
                          </a:cxn>
                          <a:cxn ang="0">
                            <a:pos x="246" y="37"/>
                          </a:cxn>
                          <a:cxn ang="0">
                            <a:pos x="239" y="33"/>
                          </a:cxn>
                          <a:cxn ang="0">
                            <a:pos x="230" y="27"/>
                          </a:cxn>
                          <a:cxn ang="0">
                            <a:pos x="220" y="21"/>
                          </a:cxn>
                          <a:cxn ang="0">
                            <a:pos x="207" y="15"/>
                          </a:cxn>
                          <a:cxn ang="0">
                            <a:pos x="194" y="11"/>
                          </a:cxn>
                          <a:cxn ang="0">
                            <a:pos x="179" y="6"/>
                          </a:cxn>
                          <a:cxn ang="0">
                            <a:pos x="162" y="3"/>
                          </a:cxn>
                          <a:cxn ang="0">
                            <a:pos x="145" y="0"/>
                          </a:cxn>
                          <a:cxn ang="0">
                            <a:pos x="126" y="0"/>
                          </a:cxn>
                          <a:cxn ang="0">
                            <a:pos x="107" y="1"/>
                          </a:cxn>
                          <a:cxn ang="0">
                            <a:pos x="86" y="6"/>
                          </a:cxn>
                          <a:cxn ang="0">
                            <a:pos x="65" y="13"/>
                          </a:cxn>
                          <a:cxn ang="0">
                            <a:pos x="43" y="22"/>
                          </a:cxn>
                          <a:cxn ang="0">
                            <a:pos x="0" y="155"/>
                          </a:cxn>
                        </a:cxnLst>
                        <a:rect l="0" t="0" r="r" b="b"/>
                        <a:pathLst>
                          <a:path w="290" h="166">
                            <a:moveTo>
                              <a:pt x="0" y="155"/>
                            </a:moveTo>
                            <a:lnTo>
                              <a:pt x="2" y="153"/>
                            </a:lnTo>
                            <a:lnTo>
                              <a:pt x="8" y="150"/>
                            </a:lnTo>
                            <a:lnTo>
                              <a:pt x="17" y="147"/>
                            </a:lnTo>
                            <a:lnTo>
                              <a:pt x="30" y="141"/>
                            </a:lnTo>
                            <a:lnTo>
                              <a:pt x="45" y="135"/>
                            </a:lnTo>
                            <a:lnTo>
                              <a:pt x="63" y="129"/>
                            </a:lnTo>
                            <a:lnTo>
                              <a:pt x="83" y="124"/>
                            </a:lnTo>
                            <a:lnTo>
                              <a:pt x="103" y="119"/>
                            </a:lnTo>
                            <a:lnTo>
                              <a:pt x="126" y="115"/>
                            </a:lnTo>
                            <a:lnTo>
                              <a:pt x="151" y="114"/>
                            </a:lnTo>
                            <a:lnTo>
                              <a:pt x="174" y="114"/>
                            </a:lnTo>
                            <a:lnTo>
                              <a:pt x="199" y="118"/>
                            </a:lnTo>
                            <a:lnTo>
                              <a:pt x="222" y="124"/>
                            </a:lnTo>
                            <a:lnTo>
                              <a:pt x="246" y="134"/>
                            </a:lnTo>
                            <a:lnTo>
                              <a:pt x="269" y="148"/>
                            </a:lnTo>
                            <a:lnTo>
                              <a:pt x="290" y="166"/>
                            </a:lnTo>
                            <a:lnTo>
                              <a:pt x="255" y="44"/>
                            </a:lnTo>
                            <a:lnTo>
                              <a:pt x="254" y="43"/>
                            </a:lnTo>
                            <a:lnTo>
                              <a:pt x="251" y="41"/>
                            </a:lnTo>
                            <a:lnTo>
                              <a:pt x="246" y="37"/>
                            </a:lnTo>
                            <a:lnTo>
                              <a:pt x="239" y="33"/>
                            </a:lnTo>
                            <a:lnTo>
                              <a:pt x="230" y="27"/>
                            </a:lnTo>
                            <a:lnTo>
                              <a:pt x="220" y="21"/>
                            </a:lnTo>
                            <a:lnTo>
                              <a:pt x="207" y="15"/>
                            </a:lnTo>
                            <a:lnTo>
                              <a:pt x="194" y="11"/>
                            </a:lnTo>
                            <a:lnTo>
                              <a:pt x="179" y="6"/>
                            </a:lnTo>
                            <a:lnTo>
                              <a:pt x="162" y="3"/>
                            </a:lnTo>
                            <a:lnTo>
                              <a:pt x="145" y="0"/>
                            </a:lnTo>
                            <a:lnTo>
                              <a:pt x="126" y="0"/>
                            </a:lnTo>
                            <a:lnTo>
                              <a:pt x="107" y="1"/>
                            </a:lnTo>
                            <a:lnTo>
                              <a:pt x="86" y="6"/>
                            </a:lnTo>
                            <a:lnTo>
                              <a:pt x="65" y="13"/>
                            </a:lnTo>
                            <a:lnTo>
                              <a:pt x="43" y="22"/>
                            </a:lnTo>
                            <a:lnTo>
                              <a:pt x="0" y="1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73" name="Freeform 19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83" y="3369"/>
                        <a:ext cx="236" cy="21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7" y="12"/>
                          </a:cxn>
                          <a:cxn ang="0">
                            <a:pos x="42" y="4"/>
                          </a:cxn>
                          <a:cxn ang="0">
                            <a:pos x="106" y="0"/>
                          </a:cxn>
                          <a:cxn ang="0">
                            <a:pos x="191" y="13"/>
                          </a:cxn>
                          <a:cxn ang="0">
                            <a:pos x="296" y="52"/>
                          </a:cxn>
                          <a:cxn ang="0">
                            <a:pos x="373" y="97"/>
                          </a:cxn>
                          <a:cxn ang="0">
                            <a:pos x="352" y="87"/>
                          </a:cxn>
                          <a:cxn ang="0">
                            <a:pos x="312" y="68"/>
                          </a:cxn>
                          <a:cxn ang="0">
                            <a:pos x="255" y="49"/>
                          </a:cxn>
                          <a:cxn ang="0">
                            <a:pos x="190" y="38"/>
                          </a:cxn>
                          <a:cxn ang="0">
                            <a:pos x="118" y="41"/>
                          </a:cxn>
                          <a:cxn ang="0">
                            <a:pos x="133" y="43"/>
                          </a:cxn>
                          <a:cxn ang="0">
                            <a:pos x="172" y="51"/>
                          </a:cxn>
                          <a:cxn ang="0">
                            <a:pos x="227" y="66"/>
                          </a:cxn>
                          <a:cxn ang="0">
                            <a:pos x="289" y="93"/>
                          </a:cxn>
                          <a:cxn ang="0">
                            <a:pos x="349" y="129"/>
                          </a:cxn>
                          <a:cxn ang="0">
                            <a:pos x="363" y="143"/>
                          </a:cxn>
                          <a:cxn ang="0">
                            <a:pos x="341" y="133"/>
                          </a:cxn>
                          <a:cxn ang="0">
                            <a:pos x="306" y="118"/>
                          </a:cxn>
                          <a:cxn ang="0">
                            <a:pos x="261" y="103"/>
                          </a:cxn>
                          <a:cxn ang="0">
                            <a:pos x="210" y="94"/>
                          </a:cxn>
                          <a:cxn ang="0">
                            <a:pos x="182" y="95"/>
                          </a:cxn>
                          <a:cxn ang="0">
                            <a:pos x="247" y="128"/>
                          </a:cxn>
                          <a:cxn ang="0">
                            <a:pos x="331" y="182"/>
                          </a:cxn>
                          <a:cxn ang="0">
                            <a:pos x="335" y="195"/>
                          </a:cxn>
                          <a:cxn ang="0">
                            <a:pos x="267" y="169"/>
                          </a:cxn>
                          <a:cxn ang="0">
                            <a:pos x="183" y="150"/>
                          </a:cxn>
                          <a:cxn ang="0">
                            <a:pos x="216" y="169"/>
                          </a:cxn>
                          <a:cxn ang="0">
                            <a:pos x="283" y="207"/>
                          </a:cxn>
                          <a:cxn ang="0">
                            <a:pos x="316" y="232"/>
                          </a:cxn>
                          <a:cxn ang="0">
                            <a:pos x="266" y="217"/>
                          </a:cxn>
                          <a:cxn ang="0">
                            <a:pos x="199" y="203"/>
                          </a:cxn>
                          <a:cxn ang="0">
                            <a:pos x="189" y="207"/>
                          </a:cxn>
                          <a:cxn ang="0">
                            <a:pos x="216" y="229"/>
                          </a:cxn>
                          <a:cxn ang="0">
                            <a:pos x="263" y="268"/>
                          </a:cxn>
                          <a:cxn ang="0">
                            <a:pos x="250" y="262"/>
                          </a:cxn>
                          <a:cxn ang="0">
                            <a:pos x="215" y="252"/>
                          </a:cxn>
                          <a:cxn ang="0">
                            <a:pos x="189" y="248"/>
                          </a:cxn>
                          <a:cxn ang="0">
                            <a:pos x="206" y="264"/>
                          </a:cxn>
                          <a:cxn ang="0">
                            <a:pos x="232" y="291"/>
                          </a:cxn>
                          <a:cxn ang="0">
                            <a:pos x="230" y="299"/>
                          </a:cxn>
                          <a:cxn ang="0">
                            <a:pos x="183" y="293"/>
                          </a:cxn>
                          <a:cxn ang="0">
                            <a:pos x="117" y="270"/>
                          </a:cxn>
                          <a:cxn ang="0">
                            <a:pos x="51" y="214"/>
                          </a:cxn>
                          <a:cxn ang="0">
                            <a:pos x="8" y="113"/>
                          </a:cxn>
                        </a:cxnLst>
                        <a:rect l="0" t="0" r="r" b="b"/>
                        <a:pathLst>
                          <a:path w="374" h="299">
                            <a:moveTo>
                              <a:pt x="0" y="14"/>
                            </a:moveTo>
                            <a:lnTo>
                              <a:pt x="2" y="13"/>
                            </a:lnTo>
                            <a:lnTo>
                              <a:pt x="7" y="12"/>
                            </a:lnTo>
                            <a:lnTo>
                              <a:pt x="16" y="10"/>
                            </a:lnTo>
                            <a:lnTo>
                              <a:pt x="27" y="6"/>
                            </a:lnTo>
                            <a:lnTo>
                              <a:pt x="42" y="4"/>
                            </a:lnTo>
                            <a:lnTo>
                              <a:pt x="61" y="2"/>
                            </a:lnTo>
                            <a:lnTo>
                              <a:pt x="81" y="0"/>
                            </a:lnTo>
                            <a:lnTo>
                              <a:pt x="106" y="0"/>
                            </a:lnTo>
                            <a:lnTo>
                              <a:pt x="131" y="3"/>
                            </a:lnTo>
                            <a:lnTo>
                              <a:pt x="160" y="6"/>
                            </a:lnTo>
                            <a:lnTo>
                              <a:pt x="191" y="13"/>
                            </a:lnTo>
                            <a:lnTo>
                              <a:pt x="223" y="22"/>
                            </a:lnTo>
                            <a:lnTo>
                              <a:pt x="259" y="35"/>
                            </a:lnTo>
                            <a:lnTo>
                              <a:pt x="296" y="52"/>
                            </a:lnTo>
                            <a:lnTo>
                              <a:pt x="334" y="73"/>
                            </a:lnTo>
                            <a:lnTo>
                              <a:pt x="374" y="98"/>
                            </a:lnTo>
                            <a:lnTo>
                              <a:pt x="373" y="97"/>
                            </a:lnTo>
                            <a:lnTo>
                              <a:pt x="368" y="95"/>
                            </a:lnTo>
                            <a:lnTo>
                              <a:pt x="361" y="91"/>
                            </a:lnTo>
                            <a:lnTo>
                              <a:pt x="352" y="87"/>
                            </a:lnTo>
                            <a:lnTo>
                              <a:pt x="341" y="81"/>
                            </a:lnTo>
                            <a:lnTo>
                              <a:pt x="327" y="74"/>
                            </a:lnTo>
                            <a:lnTo>
                              <a:pt x="312" y="68"/>
                            </a:lnTo>
                            <a:lnTo>
                              <a:pt x="295" y="61"/>
                            </a:lnTo>
                            <a:lnTo>
                              <a:pt x="276" y="55"/>
                            </a:lnTo>
                            <a:lnTo>
                              <a:pt x="255" y="49"/>
                            </a:lnTo>
                            <a:lnTo>
                              <a:pt x="235" y="44"/>
                            </a:lnTo>
                            <a:lnTo>
                              <a:pt x="213" y="41"/>
                            </a:lnTo>
                            <a:lnTo>
                              <a:pt x="190" y="38"/>
                            </a:lnTo>
                            <a:lnTo>
                              <a:pt x="167" y="37"/>
                            </a:lnTo>
                            <a:lnTo>
                              <a:pt x="142" y="37"/>
                            </a:lnTo>
                            <a:lnTo>
                              <a:pt x="118" y="41"/>
                            </a:lnTo>
                            <a:lnTo>
                              <a:pt x="121" y="41"/>
                            </a:lnTo>
                            <a:lnTo>
                              <a:pt x="125" y="42"/>
                            </a:lnTo>
                            <a:lnTo>
                              <a:pt x="133" y="43"/>
                            </a:lnTo>
                            <a:lnTo>
                              <a:pt x="144" y="45"/>
                            </a:lnTo>
                            <a:lnTo>
                              <a:pt x="157" y="48"/>
                            </a:lnTo>
                            <a:lnTo>
                              <a:pt x="172" y="51"/>
                            </a:lnTo>
                            <a:lnTo>
                              <a:pt x="189" y="55"/>
                            </a:lnTo>
                            <a:lnTo>
                              <a:pt x="207" y="60"/>
                            </a:lnTo>
                            <a:lnTo>
                              <a:pt x="227" y="66"/>
                            </a:lnTo>
                            <a:lnTo>
                              <a:pt x="247" y="74"/>
                            </a:lnTo>
                            <a:lnTo>
                              <a:pt x="268" y="82"/>
                            </a:lnTo>
                            <a:lnTo>
                              <a:pt x="289" y="93"/>
                            </a:lnTo>
                            <a:lnTo>
                              <a:pt x="310" y="103"/>
                            </a:lnTo>
                            <a:lnTo>
                              <a:pt x="329" y="116"/>
                            </a:lnTo>
                            <a:lnTo>
                              <a:pt x="349" y="129"/>
                            </a:lnTo>
                            <a:lnTo>
                              <a:pt x="367" y="146"/>
                            </a:lnTo>
                            <a:lnTo>
                              <a:pt x="366" y="144"/>
                            </a:lnTo>
                            <a:lnTo>
                              <a:pt x="363" y="143"/>
                            </a:lnTo>
                            <a:lnTo>
                              <a:pt x="357" y="140"/>
                            </a:lnTo>
                            <a:lnTo>
                              <a:pt x="350" y="136"/>
                            </a:lnTo>
                            <a:lnTo>
                              <a:pt x="341" y="133"/>
                            </a:lnTo>
                            <a:lnTo>
                              <a:pt x="330" y="128"/>
                            </a:lnTo>
                            <a:lnTo>
                              <a:pt x="319" y="123"/>
                            </a:lnTo>
                            <a:lnTo>
                              <a:pt x="306" y="118"/>
                            </a:lnTo>
                            <a:lnTo>
                              <a:pt x="291" y="112"/>
                            </a:lnTo>
                            <a:lnTo>
                              <a:pt x="276" y="108"/>
                            </a:lnTo>
                            <a:lnTo>
                              <a:pt x="261" y="103"/>
                            </a:lnTo>
                            <a:lnTo>
                              <a:pt x="244" y="100"/>
                            </a:lnTo>
                            <a:lnTo>
                              <a:pt x="228" y="96"/>
                            </a:lnTo>
                            <a:lnTo>
                              <a:pt x="210" y="94"/>
                            </a:lnTo>
                            <a:lnTo>
                              <a:pt x="193" y="93"/>
                            </a:lnTo>
                            <a:lnTo>
                              <a:pt x="176" y="93"/>
                            </a:lnTo>
                            <a:lnTo>
                              <a:pt x="182" y="95"/>
                            </a:lnTo>
                            <a:lnTo>
                              <a:pt x="197" y="103"/>
                            </a:lnTo>
                            <a:lnTo>
                              <a:pt x="220" y="113"/>
                            </a:lnTo>
                            <a:lnTo>
                              <a:pt x="247" y="128"/>
                            </a:lnTo>
                            <a:lnTo>
                              <a:pt x="276" y="144"/>
                            </a:lnTo>
                            <a:lnTo>
                              <a:pt x="305" y="163"/>
                            </a:lnTo>
                            <a:lnTo>
                              <a:pt x="331" y="182"/>
                            </a:lnTo>
                            <a:lnTo>
                              <a:pt x="352" y="202"/>
                            </a:lnTo>
                            <a:lnTo>
                              <a:pt x="348" y="200"/>
                            </a:lnTo>
                            <a:lnTo>
                              <a:pt x="335" y="195"/>
                            </a:lnTo>
                            <a:lnTo>
                              <a:pt x="316" y="187"/>
                            </a:lnTo>
                            <a:lnTo>
                              <a:pt x="293" y="178"/>
                            </a:lnTo>
                            <a:lnTo>
                              <a:pt x="267" y="169"/>
                            </a:lnTo>
                            <a:lnTo>
                              <a:pt x="238" y="161"/>
                            </a:lnTo>
                            <a:lnTo>
                              <a:pt x="210" y="154"/>
                            </a:lnTo>
                            <a:lnTo>
                              <a:pt x="183" y="150"/>
                            </a:lnTo>
                            <a:lnTo>
                              <a:pt x="187" y="152"/>
                            </a:lnTo>
                            <a:lnTo>
                              <a:pt x="199" y="158"/>
                            </a:lnTo>
                            <a:lnTo>
                              <a:pt x="216" y="169"/>
                            </a:lnTo>
                            <a:lnTo>
                              <a:pt x="238" y="180"/>
                            </a:lnTo>
                            <a:lnTo>
                              <a:pt x="261" y="193"/>
                            </a:lnTo>
                            <a:lnTo>
                              <a:pt x="283" y="207"/>
                            </a:lnTo>
                            <a:lnTo>
                              <a:pt x="304" y="220"/>
                            </a:lnTo>
                            <a:lnTo>
                              <a:pt x="321" y="233"/>
                            </a:lnTo>
                            <a:lnTo>
                              <a:pt x="316" y="232"/>
                            </a:lnTo>
                            <a:lnTo>
                              <a:pt x="305" y="229"/>
                            </a:lnTo>
                            <a:lnTo>
                              <a:pt x="287" y="223"/>
                            </a:lnTo>
                            <a:lnTo>
                              <a:pt x="266" y="217"/>
                            </a:lnTo>
                            <a:lnTo>
                              <a:pt x="243" y="212"/>
                            </a:lnTo>
                            <a:lnTo>
                              <a:pt x="220" y="207"/>
                            </a:lnTo>
                            <a:lnTo>
                              <a:pt x="199" y="203"/>
                            </a:lnTo>
                            <a:lnTo>
                              <a:pt x="183" y="202"/>
                            </a:lnTo>
                            <a:lnTo>
                              <a:pt x="184" y="203"/>
                            </a:lnTo>
                            <a:lnTo>
                              <a:pt x="189" y="207"/>
                            </a:lnTo>
                            <a:lnTo>
                              <a:pt x="195" y="211"/>
                            </a:lnTo>
                            <a:lnTo>
                              <a:pt x="205" y="219"/>
                            </a:lnTo>
                            <a:lnTo>
                              <a:pt x="216" y="229"/>
                            </a:lnTo>
                            <a:lnTo>
                              <a:pt x="230" y="239"/>
                            </a:lnTo>
                            <a:lnTo>
                              <a:pt x="246" y="253"/>
                            </a:lnTo>
                            <a:lnTo>
                              <a:pt x="263" y="268"/>
                            </a:lnTo>
                            <a:lnTo>
                              <a:pt x="262" y="267"/>
                            </a:lnTo>
                            <a:lnTo>
                              <a:pt x="257" y="265"/>
                            </a:lnTo>
                            <a:lnTo>
                              <a:pt x="250" y="262"/>
                            </a:lnTo>
                            <a:lnTo>
                              <a:pt x="239" y="258"/>
                            </a:lnTo>
                            <a:lnTo>
                              <a:pt x="228" y="255"/>
                            </a:lnTo>
                            <a:lnTo>
                              <a:pt x="215" y="252"/>
                            </a:lnTo>
                            <a:lnTo>
                              <a:pt x="201" y="249"/>
                            </a:lnTo>
                            <a:lnTo>
                              <a:pt x="187" y="247"/>
                            </a:lnTo>
                            <a:lnTo>
                              <a:pt x="189" y="248"/>
                            </a:lnTo>
                            <a:lnTo>
                              <a:pt x="193" y="252"/>
                            </a:lnTo>
                            <a:lnTo>
                              <a:pt x="199" y="257"/>
                            </a:lnTo>
                            <a:lnTo>
                              <a:pt x="206" y="264"/>
                            </a:lnTo>
                            <a:lnTo>
                              <a:pt x="214" y="272"/>
                            </a:lnTo>
                            <a:lnTo>
                              <a:pt x="223" y="282"/>
                            </a:lnTo>
                            <a:lnTo>
                              <a:pt x="232" y="291"/>
                            </a:lnTo>
                            <a:lnTo>
                              <a:pt x="240" y="299"/>
                            </a:lnTo>
                            <a:lnTo>
                              <a:pt x="238" y="299"/>
                            </a:lnTo>
                            <a:lnTo>
                              <a:pt x="230" y="299"/>
                            </a:lnTo>
                            <a:lnTo>
                              <a:pt x="217" y="299"/>
                            </a:lnTo>
                            <a:lnTo>
                              <a:pt x="201" y="296"/>
                            </a:lnTo>
                            <a:lnTo>
                              <a:pt x="183" y="293"/>
                            </a:lnTo>
                            <a:lnTo>
                              <a:pt x="162" y="288"/>
                            </a:lnTo>
                            <a:lnTo>
                              <a:pt x="140" y="280"/>
                            </a:lnTo>
                            <a:lnTo>
                              <a:pt x="117" y="270"/>
                            </a:lnTo>
                            <a:lnTo>
                              <a:pt x="94" y="255"/>
                            </a:lnTo>
                            <a:lnTo>
                              <a:pt x="72" y="237"/>
                            </a:lnTo>
                            <a:lnTo>
                              <a:pt x="51" y="214"/>
                            </a:lnTo>
                            <a:lnTo>
                              <a:pt x="34" y="186"/>
                            </a:lnTo>
                            <a:lnTo>
                              <a:pt x="19" y="152"/>
                            </a:lnTo>
                            <a:lnTo>
                              <a:pt x="8" y="113"/>
                            </a:lnTo>
                            <a:lnTo>
                              <a:pt x="1" y="67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7F9B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s-E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70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1838" y="3408"/>
                      <a:ext cx="257" cy="195"/>
                    </a:xfrm>
                    <a:custGeom>
                      <a:avLst/>
                      <a:gdLst/>
                      <a:ahLst/>
                      <a:cxnLst>
                        <a:cxn ang="0">
                          <a:pos x="8" y="59"/>
                        </a:cxn>
                        <a:cxn ang="0">
                          <a:pos x="46" y="41"/>
                        </a:cxn>
                        <a:cxn ang="0">
                          <a:pos x="114" y="17"/>
                        </a:cxn>
                        <a:cxn ang="0">
                          <a:pos x="206" y="1"/>
                        </a:cxn>
                        <a:cxn ang="0">
                          <a:pos x="320" y="4"/>
                        </a:cxn>
                        <a:cxn ang="0">
                          <a:pos x="405" y="21"/>
                        </a:cxn>
                        <a:cxn ang="0">
                          <a:pos x="383" y="17"/>
                        </a:cxn>
                        <a:cxn ang="0">
                          <a:pos x="338" y="13"/>
                        </a:cxn>
                        <a:cxn ang="0">
                          <a:pos x="278" y="15"/>
                        </a:cxn>
                        <a:cxn ang="0">
                          <a:pos x="206" y="25"/>
                        </a:cxn>
                        <a:cxn ang="0">
                          <a:pos x="128" y="50"/>
                        </a:cxn>
                        <a:cxn ang="0">
                          <a:pos x="144" y="48"/>
                        </a:cxn>
                        <a:cxn ang="0">
                          <a:pos x="187" y="42"/>
                        </a:cxn>
                        <a:cxn ang="0">
                          <a:pos x="246" y="40"/>
                        </a:cxn>
                        <a:cxn ang="0">
                          <a:pos x="312" y="43"/>
                        </a:cxn>
                        <a:cxn ang="0">
                          <a:pos x="378" y="59"/>
                        </a:cxn>
                        <a:cxn ang="0">
                          <a:pos x="391" y="66"/>
                        </a:cxn>
                        <a:cxn ang="0">
                          <a:pos x="359" y="64"/>
                        </a:cxn>
                        <a:cxn ang="0">
                          <a:pos x="307" y="63"/>
                        </a:cxn>
                        <a:cxn ang="0">
                          <a:pos x="246" y="65"/>
                        </a:cxn>
                        <a:cxn ang="0">
                          <a:pos x="181" y="73"/>
                        </a:cxn>
                        <a:cxn ang="0">
                          <a:pos x="144" y="84"/>
                        </a:cxn>
                        <a:cxn ang="0">
                          <a:pos x="173" y="85"/>
                        </a:cxn>
                        <a:cxn ang="0">
                          <a:pos x="224" y="89"/>
                        </a:cxn>
                        <a:cxn ang="0">
                          <a:pos x="285" y="96"/>
                        </a:cxn>
                        <a:cxn ang="0">
                          <a:pos x="342" y="109"/>
                        </a:cxn>
                        <a:cxn ang="0">
                          <a:pos x="383" y="125"/>
                        </a:cxn>
                        <a:cxn ang="0">
                          <a:pos x="367" y="124"/>
                        </a:cxn>
                        <a:cxn ang="0">
                          <a:pos x="324" y="123"/>
                        </a:cxn>
                        <a:cxn ang="0">
                          <a:pos x="267" y="123"/>
                        </a:cxn>
                        <a:cxn ang="0">
                          <a:pos x="206" y="125"/>
                        </a:cxn>
                        <a:cxn ang="0">
                          <a:pos x="151" y="130"/>
                        </a:cxn>
                        <a:cxn ang="0">
                          <a:pos x="144" y="134"/>
                        </a:cxn>
                        <a:cxn ang="0">
                          <a:pos x="178" y="137"/>
                        </a:cxn>
                        <a:cxn ang="0">
                          <a:pos x="228" y="142"/>
                        </a:cxn>
                        <a:cxn ang="0">
                          <a:pos x="282" y="149"/>
                        </a:cxn>
                        <a:cxn ang="0">
                          <a:pos x="330" y="157"/>
                        </a:cxn>
                        <a:cxn ang="0">
                          <a:pos x="349" y="163"/>
                        </a:cxn>
                        <a:cxn ang="0">
                          <a:pos x="324" y="164"/>
                        </a:cxn>
                        <a:cxn ang="0">
                          <a:pos x="278" y="168"/>
                        </a:cxn>
                        <a:cxn ang="0">
                          <a:pos x="224" y="171"/>
                        </a:cxn>
                        <a:cxn ang="0">
                          <a:pos x="174" y="177"/>
                        </a:cxn>
                        <a:cxn ang="0">
                          <a:pos x="142" y="183"/>
                        </a:cxn>
                        <a:cxn ang="0">
                          <a:pos x="174" y="186"/>
                        </a:cxn>
                        <a:cxn ang="0">
                          <a:pos x="243" y="199"/>
                        </a:cxn>
                        <a:cxn ang="0">
                          <a:pos x="286" y="214"/>
                        </a:cxn>
                        <a:cxn ang="0">
                          <a:pos x="241" y="217"/>
                        </a:cxn>
                        <a:cxn ang="0">
                          <a:pos x="179" y="224"/>
                        </a:cxn>
                        <a:cxn ang="0">
                          <a:pos x="174" y="229"/>
                        </a:cxn>
                        <a:cxn ang="0">
                          <a:pos x="221" y="237"/>
                        </a:cxn>
                        <a:cxn ang="0">
                          <a:pos x="265" y="250"/>
                        </a:cxn>
                        <a:cxn ang="0">
                          <a:pos x="241" y="256"/>
                        </a:cxn>
                        <a:cxn ang="0">
                          <a:pos x="181" y="265"/>
                        </a:cxn>
                        <a:cxn ang="0">
                          <a:pos x="107" y="255"/>
                        </a:cxn>
                        <a:cxn ang="0">
                          <a:pos x="40" y="212"/>
                        </a:cxn>
                        <a:cxn ang="0">
                          <a:pos x="2" y="112"/>
                        </a:cxn>
                      </a:cxnLst>
                      <a:rect l="0" t="0" r="r" b="b"/>
                      <a:pathLst>
                        <a:path w="406" h="265">
                          <a:moveTo>
                            <a:pt x="0" y="64"/>
                          </a:moveTo>
                          <a:lnTo>
                            <a:pt x="2" y="63"/>
                          </a:lnTo>
                          <a:lnTo>
                            <a:pt x="8" y="59"/>
                          </a:lnTo>
                          <a:lnTo>
                            <a:pt x="17" y="55"/>
                          </a:lnTo>
                          <a:lnTo>
                            <a:pt x="30" y="48"/>
                          </a:lnTo>
                          <a:lnTo>
                            <a:pt x="46" y="41"/>
                          </a:lnTo>
                          <a:lnTo>
                            <a:pt x="66" y="33"/>
                          </a:lnTo>
                          <a:lnTo>
                            <a:pt x="89" y="25"/>
                          </a:lnTo>
                          <a:lnTo>
                            <a:pt x="114" y="17"/>
                          </a:lnTo>
                          <a:lnTo>
                            <a:pt x="142" y="11"/>
                          </a:lnTo>
                          <a:lnTo>
                            <a:pt x="173" y="5"/>
                          </a:lnTo>
                          <a:lnTo>
                            <a:pt x="206" y="1"/>
                          </a:lnTo>
                          <a:lnTo>
                            <a:pt x="242" y="0"/>
                          </a:lnTo>
                          <a:lnTo>
                            <a:pt x="280" y="1"/>
                          </a:lnTo>
                          <a:lnTo>
                            <a:pt x="320" y="4"/>
                          </a:lnTo>
                          <a:lnTo>
                            <a:pt x="362" y="11"/>
                          </a:lnTo>
                          <a:lnTo>
                            <a:pt x="406" y="21"/>
                          </a:lnTo>
                          <a:lnTo>
                            <a:pt x="405" y="21"/>
                          </a:lnTo>
                          <a:lnTo>
                            <a:pt x="400" y="20"/>
                          </a:lnTo>
                          <a:lnTo>
                            <a:pt x="392" y="19"/>
                          </a:lnTo>
                          <a:lnTo>
                            <a:pt x="383" y="17"/>
                          </a:lnTo>
                          <a:lnTo>
                            <a:pt x="370" y="16"/>
                          </a:lnTo>
                          <a:lnTo>
                            <a:pt x="355" y="15"/>
                          </a:lnTo>
                          <a:lnTo>
                            <a:pt x="338" y="13"/>
                          </a:lnTo>
                          <a:lnTo>
                            <a:pt x="319" y="13"/>
                          </a:lnTo>
                          <a:lnTo>
                            <a:pt x="300" y="13"/>
                          </a:lnTo>
                          <a:lnTo>
                            <a:pt x="278" y="15"/>
                          </a:lnTo>
                          <a:lnTo>
                            <a:pt x="255" y="17"/>
                          </a:lnTo>
                          <a:lnTo>
                            <a:pt x="231" y="20"/>
                          </a:lnTo>
                          <a:lnTo>
                            <a:pt x="206" y="25"/>
                          </a:lnTo>
                          <a:lnTo>
                            <a:pt x="180" y="32"/>
                          </a:lnTo>
                          <a:lnTo>
                            <a:pt x="155" y="40"/>
                          </a:lnTo>
                          <a:lnTo>
                            <a:pt x="128" y="50"/>
                          </a:lnTo>
                          <a:lnTo>
                            <a:pt x="130" y="50"/>
                          </a:lnTo>
                          <a:lnTo>
                            <a:pt x="135" y="49"/>
                          </a:lnTo>
                          <a:lnTo>
                            <a:pt x="144" y="48"/>
                          </a:lnTo>
                          <a:lnTo>
                            <a:pt x="156" y="46"/>
                          </a:lnTo>
                          <a:lnTo>
                            <a:pt x="171" y="45"/>
                          </a:lnTo>
                          <a:lnTo>
                            <a:pt x="187" y="42"/>
                          </a:lnTo>
                          <a:lnTo>
                            <a:pt x="205" y="41"/>
                          </a:lnTo>
                          <a:lnTo>
                            <a:pt x="225" y="40"/>
                          </a:lnTo>
                          <a:lnTo>
                            <a:pt x="246" y="40"/>
                          </a:lnTo>
                          <a:lnTo>
                            <a:pt x="267" y="40"/>
                          </a:lnTo>
                          <a:lnTo>
                            <a:pt x="291" y="41"/>
                          </a:lnTo>
                          <a:lnTo>
                            <a:pt x="312" y="43"/>
                          </a:lnTo>
                          <a:lnTo>
                            <a:pt x="335" y="47"/>
                          </a:lnTo>
                          <a:lnTo>
                            <a:pt x="357" y="53"/>
                          </a:lnTo>
                          <a:lnTo>
                            <a:pt x="378" y="59"/>
                          </a:lnTo>
                          <a:lnTo>
                            <a:pt x="398" y="68"/>
                          </a:lnTo>
                          <a:lnTo>
                            <a:pt x="395" y="68"/>
                          </a:lnTo>
                          <a:lnTo>
                            <a:pt x="391" y="66"/>
                          </a:lnTo>
                          <a:lnTo>
                            <a:pt x="383" y="66"/>
                          </a:lnTo>
                          <a:lnTo>
                            <a:pt x="371" y="65"/>
                          </a:lnTo>
                          <a:lnTo>
                            <a:pt x="359" y="64"/>
                          </a:lnTo>
                          <a:lnTo>
                            <a:pt x="342" y="64"/>
                          </a:lnTo>
                          <a:lnTo>
                            <a:pt x="325" y="63"/>
                          </a:lnTo>
                          <a:lnTo>
                            <a:pt x="307" y="63"/>
                          </a:lnTo>
                          <a:lnTo>
                            <a:pt x="287" y="63"/>
                          </a:lnTo>
                          <a:lnTo>
                            <a:pt x="266" y="64"/>
                          </a:lnTo>
                          <a:lnTo>
                            <a:pt x="246" y="65"/>
                          </a:lnTo>
                          <a:lnTo>
                            <a:pt x="224" y="68"/>
                          </a:lnTo>
                          <a:lnTo>
                            <a:pt x="202" y="70"/>
                          </a:lnTo>
                          <a:lnTo>
                            <a:pt x="181" y="73"/>
                          </a:lnTo>
                          <a:lnTo>
                            <a:pt x="161" y="78"/>
                          </a:lnTo>
                          <a:lnTo>
                            <a:pt x="142" y="84"/>
                          </a:lnTo>
                          <a:lnTo>
                            <a:pt x="144" y="84"/>
                          </a:lnTo>
                          <a:lnTo>
                            <a:pt x="150" y="84"/>
                          </a:lnTo>
                          <a:lnTo>
                            <a:pt x="160" y="85"/>
                          </a:lnTo>
                          <a:lnTo>
                            <a:pt x="173" y="85"/>
                          </a:lnTo>
                          <a:lnTo>
                            <a:pt x="188" y="86"/>
                          </a:lnTo>
                          <a:lnTo>
                            <a:pt x="205" y="87"/>
                          </a:lnTo>
                          <a:lnTo>
                            <a:pt x="224" y="89"/>
                          </a:lnTo>
                          <a:lnTo>
                            <a:pt x="243" y="92"/>
                          </a:lnTo>
                          <a:lnTo>
                            <a:pt x="264" y="94"/>
                          </a:lnTo>
                          <a:lnTo>
                            <a:pt x="285" y="96"/>
                          </a:lnTo>
                          <a:lnTo>
                            <a:pt x="304" y="100"/>
                          </a:lnTo>
                          <a:lnTo>
                            <a:pt x="324" y="104"/>
                          </a:lnTo>
                          <a:lnTo>
                            <a:pt x="342" y="109"/>
                          </a:lnTo>
                          <a:lnTo>
                            <a:pt x="359" y="114"/>
                          </a:lnTo>
                          <a:lnTo>
                            <a:pt x="372" y="119"/>
                          </a:lnTo>
                          <a:lnTo>
                            <a:pt x="383" y="125"/>
                          </a:lnTo>
                          <a:lnTo>
                            <a:pt x="380" y="125"/>
                          </a:lnTo>
                          <a:lnTo>
                            <a:pt x="375" y="125"/>
                          </a:lnTo>
                          <a:lnTo>
                            <a:pt x="367" y="124"/>
                          </a:lnTo>
                          <a:lnTo>
                            <a:pt x="355" y="124"/>
                          </a:lnTo>
                          <a:lnTo>
                            <a:pt x="340" y="124"/>
                          </a:lnTo>
                          <a:lnTo>
                            <a:pt x="324" y="123"/>
                          </a:lnTo>
                          <a:lnTo>
                            <a:pt x="307" y="123"/>
                          </a:lnTo>
                          <a:lnTo>
                            <a:pt x="287" y="123"/>
                          </a:lnTo>
                          <a:lnTo>
                            <a:pt x="267" y="123"/>
                          </a:lnTo>
                          <a:lnTo>
                            <a:pt x="247" y="123"/>
                          </a:lnTo>
                          <a:lnTo>
                            <a:pt x="226" y="124"/>
                          </a:lnTo>
                          <a:lnTo>
                            <a:pt x="206" y="125"/>
                          </a:lnTo>
                          <a:lnTo>
                            <a:pt x="187" y="126"/>
                          </a:lnTo>
                          <a:lnTo>
                            <a:pt x="168" y="127"/>
                          </a:lnTo>
                          <a:lnTo>
                            <a:pt x="151" y="130"/>
                          </a:lnTo>
                          <a:lnTo>
                            <a:pt x="136" y="133"/>
                          </a:lnTo>
                          <a:lnTo>
                            <a:pt x="138" y="133"/>
                          </a:lnTo>
                          <a:lnTo>
                            <a:pt x="144" y="134"/>
                          </a:lnTo>
                          <a:lnTo>
                            <a:pt x="152" y="134"/>
                          </a:lnTo>
                          <a:lnTo>
                            <a:pt x="164" y="136"/>
                          </a:lnTo>
                          <a:lnTo>
                            <a:pt x="178" y="137"/>
                          </a:lnTo>
                          <a:lnTo>
                            <a:pt x="193" y="139"/>
                          </a:lnTo>
                          <a:lnTo>
                            <a:pt x="210" y="140"/>
                          </a:lnTo>
                          <a:lnTo>
                            <a:pt x="228" y="142"/>
                          </a:lnTo>
                          <a:lnTo>
                            <a:pt x="247" y="145"/>
                          </a:lnTo>
                          <a:lnTo>
                            <a:pt x="265" y="147"/>
                          </a:lnTo>
                          <a:lnTo>
                            <a:pt x="282" y="149"/>
                          </a:lnTo>
                          <a:lnTo>
                            <a:pt x="300" y="152"/>
                          </a:lnTo>
                          <a:lnTo>
                            <a:pt x="316" y="154"/>
                          </a:lnTo>
                          <a:lnTo>
                            <a:pt x="330" y="157"/>
                          </a:lnTo>
                          <a:lnTo>
                            <a:pt x="342" y="160"/>
                          </a:lnTo>
                          <a:lnTo>
                            <a:pt x="352" y="163"/>
                          </a:lnTo>
                          <a:lnTo>
                            <a:pt x="349" y="163"/>
                          </a:lnTo>
                          <a:lnTo>
                            <a:pt x="344" y="163"/>
                          </a:lnTo>
                          <a:lnTo>
                            <a:pt x="335" y="164"/>
                          </a:lnTo>
                          <a:lnTo>
                            <a:pt x="324" y="164"/>
                          </a:lnTo>
                          <a:lnTo>
                            <a:pt x="310" y="165"/>
                          </a:lnTo>
                          <a:lnTo>
                            <a:pt x="295" y="167"/>
                          </a:lnTo>
                          <a:lnTo>
                            <a:pt x="278" y="168"/>
                          </a:lnTo>
                          <a:lnTo>
                            <a:pt x="261" y="169"/>
                          </a:lnTo>
                          <a:lnTo>
                            <a:pt x="242" y="170"/>
                          </a:lnTo>
                          <a:lnTo>
                            <a:pt x="224" y="171"/>
                          </a:lnTo>
                          <a:lnTo>
                            <a:pt x="206" y="174"/>
                          </a:lnTo>
                          <a:lnTo>
                            <a:pt x="190" y="175"/>
                          </a:lnTo>
                          <a:lnTo>
                            <a:pt x="174" y="177"/>
                          </a:lnTo>
                          <a:lnTo>
                            <a:pt x="161" y="178"/>
                          </a:lnTo>
                          <a:lnTo>
                            <a:pt x="150" y="180"/>
                          </a:lnTo>
                          <a:lnTo>
                            <a:pt x="142" y="183"/>
                          </a:lnTo>
                          <a:lnTo>
                            <a:pt x="146" y="183"/>
                          </a:lnTo>
                          <a:lnTo>
                            <a:pt x="157" y="184"/>
                          </a:lnTo>
                          <a:lnTo>
                            <a:pt x="174" y="186"/>
                          </a:lnTo>
                          <a:lnTo>
                            <a:pt x="195" y="190"/>
                          </a:lnTo>
                          <a:lnTo>
                            <a:pt x="219" y="193"/>
                          </a:lnTo>
                          <a:lnTo>
                            <a:pt x="243" y="199"/>
                          </a:lnTo>
                          <a:lnTo>
                            <a:pt x="267" y="206"/>
                          </a:lnTo>
                          <a:lnTo>
                            <a:pt x="289" y="214"/>
                          </a:lnTo>
                          <a:lnTo>
                            <a:pt x="286" y="214"/>
                          </a:lnTo>
                          <a:lnTo>
                            <a:pt x="276" y="215"/>
                          </a:lnTo>
                          <a:lnTo>
                            <a:pt x="259" y="216"/>
                          </a:lnTo>
                          <a:lnTo>
                            <a:pt x="241" y="217"/>
                          </a:lnTo>
                          <a:lnTo>
                            <a:pt x="220" y="218"/>
                          </a:lnTo>
                          <a:lnTo>
                            <a:pt x="199" y="221"/>
                          </a:lnTo>
                          <a:lnTo>
                            <a:pt x="179" y="224"/>
                          </a:lnTo>
                          <a:lnTo>
                            <a:pt x="161" y="227"/>
                          </a:lnTo>
                          <a:lnTo>
                            <a:pt x="165" y="227"/>
                          </a:lnTo>
                          <a:lnTo>
                            <a:pt x="174" y="229"/>
                          </a:lnTo>
                          <a:lnTo>
                            <a:pt x="188" y="230"/>
                          </a:lnTo>
                          <a:lnTo>
                            <a:pt x="204" y="233"/>
                          </a:lnTo>
                          <a:lnTo>
                            <a:pt x="221" y="237"/>
                          </a:lnTo>
                          <a:lnTo>
                            <a:pt x="239" y="240"/>
                          </a:lnTo>
                          <a:lnTo>
                            <a:pt x="254" y="245"/>
                          </a:lnTo>
                          <a:lnTo>
                            <a:pt x="265" y="250"/>
                          </a:lnTo>
                          <a:lnTo>
                            <a:pt x="262" y="251"/>
                          </a:lnTo>
                          <a:lnTo>
                            <a:pt x="254" y="253"/>
                          </a:lnTo>
                          <a:lnTo>
                            <a:pt x="241" y="256"/>
                          </a:lnTo>
                          <a:lnTo>
                            <a:pt x="224" y="260"/>
                          </a:lnTo>
                          <a:lnTo>
                            <a:pt x="203" y="263"/>
                          </a:lnTo>
                          <a:lnTo>
                            <a:pt x="181" y="265"/>
                          </a:lnTo>
                          <a:lnTo>
                            <a:pt x="157" y="265"/>
                          </a:lnTo>
                          <a:lnTo>
                            <a:pt x="132" y="262"/>
                          </a:lnTo>
                          <a:lnTo>
                            <a:pt x="107" y="255"/>
                          </a:lnTo>
                          <a:lnTo>
                            <a:pt x="83" y="246"/>
                          </a:lnTo>
                          <a:lnTo>
                            <a:pt x="60" y="231"/>
                          </a:lnTo>
                          <a:lnTo>
                            <a:pt x="40" y="212"/>
                          </a:lnTo>
                          <a:lnTo>
                            <a:pt x="23" y="185"/>
                          </a:lnTo>
                          <a:lnTo>
                            <a:pt x="11" y="153"/>
                          </a:lnTo>
                          <a:lnTo>
                            <a:pt x="2" y="112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solidFill>
                      <a:srgbClr val="7F9B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s-E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</p:grpSp>
          </p:grpSp>
          <p:cxnSp>
            <p:nvCxnSpPr>
              <p:cNvPr id="57" name="AutoShape 192"/>
              <p:cNvCxnSpPr>
                <a:cxnSpLocks noChangeShapeType="1"/>
                <a:stCxn id="216" idx="8"/>
                <a:endCxn id="61" idx="5"/>
              </p:cNvCxnSpPr>
              <p:nvPr/>
            </p:nvCxnSpPr>
            <p:spPr bwMode="auto">
              <a:xfrm rot="16200000" flipV="1">
                <a:off x="2748" y="1440"/>
                <a:ext cx="83" cy="400"/>
              </a:xfrm>
              <a:prstGeom prst="curvedConnector4">
                <a:avLst>
                  <a:gd name="adj1" fmla="val -177106"/>
                  <a:gd name="adj2" fmla="val 57500"/>
                </a:avLst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58" name="AutoShape 193"/>
              <p:cNvCxnSpPr>
                <a:cxnSpLocks noChangeShapeType="1"/>
                <a:stCxn id="230" idx="29"/>
                <a:endCxn id="215" idx="46"/>
              </p:cNvCxnSpPr>
              <p:nvPr/>
            </p:nvCxnSpPr>
            <p:spPr bwMode="auto">
              <a:xfrm rot="16200000" flipV="1">
                <a:off x="3562" y="1544"/>
                <a:ext cx="79" cy="528"/>
              </a:xfrm>
              <a:prstGeom prst="curvedConnector3">
                <a:avLst>
                  <a:gd name="adj1" fmla="val -244306"/>
                </a:avLst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59" name="AutoShape 194"/>
              <p:cNvCxnSpPr>
                <a:cxnSpLocks noChangeShapeType="1"/>
                <a:stCxn id="214" idx="30"/>
                <a:endCxn id="77" idx="5"/>
              </p:cNvCxnSpPr>
              <p:nvPr/>
            </p:nvCxnSpPr>
            <p:spPr bwMode="auto">
              <a:xfrm rot="5400000">
                <a:off x="2394" y="1257"/>
                <a:ext cx="201" cy="1250"/>
              </a:xfrm>
              <a:prstGeom prst="curvedConnector2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0" name="AutoShape 195"/>
              <p:cNvCxnSpPr>
                <a:cxnSpLocks noChangeShapeType="1"/>
                <a:stCxn id="230" idx="0"/>
                <a:endCxn id="200" idx="9"/>
              </p:cNvCxnSpPr>
              <p:nvPr/>
            </p:nvCxnSpPr>
            <p:spPr bwMode="auto">
              <a:xfrm rot="16200000" flipH="1">
                <a:off x="4202" y="1782"/>
                <a:ext cx="249" cy="473"/>
              </a:xfrm>
              <a:prstGeom prst="curvedConnector3">
                <a:avLst>
                  <a:gd name="adj1" fmla="val 166264"/>
                </a:avLst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245" name="Rectangle 197"/>
          <p:cNvSpPr>
            <a:spLocks noChangeArrowheads="1"/>
          </p:cNvSpPr>
          <p:nvPr/>
        </p:nvSpPr>
        <p:spPr bwMode="auto">
          <a:xfrm>
            <a:off x="8750653" y="4632307"/>
            <a:ext cx="3069167" cy="457200"/>
          </a:xfrm>
          <a:prstGeom prst="rect">
            <a:avLst/>
          </a:prstGeom>
          <a:solidFill>
            <a:srgbClr val="0066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66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Unidades con Diferentes Roles</a:t>
            </a:r>
            <a:endParaRPr lang="es-E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46" name="Group 199"/>
          <p:cNvGrpSpPr>
            <a:grpSpLocks/>
          </p:cNvGrpSpPr>
          <p:nvPr/>
        </p:nvGrpSpPr>
        <p:grpSpPr bwMode="auto">
          <a:xfrm flipH="1">
            <a:off x="1133475" y="4849813"/>
            <a:ext cx="647700" cy="576262"/>
            <a:chOff x="1392" y="3120"/>
            <a:chExt cx="864" cy="864"/>
          </a:xfrm>
        </p:grpSpPr>
        <p:sp>
          <p:nvSpPr>
            <p:cNvPr id="247" name="Freeform 200"/>
            <p:cNvSpPr>
              <a:spLocks/>
            </p:cNvSpPr>
            <p:nvPr/>
          </p:nvSpPr>
          <p:spPr bwMode="auto">
            <a:xfrm>
              <a:off x="1432" y="3120"/>
              <a:ext cx="824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48" name="Group 201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49" name="Freeform 202"/>
              <p:cNvSpPr>
                <a:spLocks/>
              </p:cNvSpPr>
              <p:nvPr/>
            </p:nvSpPr>
            <p:spPr bwMode="auto">
              <a:xfrm>
                <a:off x="1456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0" name="Freeform 203"/>
              <p:cNvSpPr>
                <a:spLocks/>
              </p:cNvSpPr>
              <p:nvPr/>
            </p:nvSpPr>
            <p:spPr bwMode="auto">
              <a:xfrm>
                <a:off x="1896" y="3218"/>
                <a:ext cx="277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1" name="Freeform 204"/>
              <p:cNvSpPr>
                <a:spLocks/>
              </p:cNvSpPr>
              <p:nvPr/>
            </p:nvSpPr>
            <p:spPr bwMode="auto">
              <a:xfrm>
                <a:off x="1487" y="3272"/>
                <a:ext cx="125" cy="571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52" name="Group 205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60" name="Freeform 206"/>
                <p:cNvSpPr>
                  <a:spLocks/>
                </p:cNvSpPr>
                <p:nvPr/>
              </p:nvSpPr>
              <p:spPr bwMode="auto">
                <a:xfrm>
                  <a:off x="1900" y="3584"/>
                  <a:ext cx="129" cy="181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1" name="Freeform 207"/>
                <p:cNvSpPr>
                  <a:spLocks/>
                </p:cNvSpPr>
                <p:nvPr/>
              </p:nvSpPr>
              <p:spPr bwMode="auto">
                <a:xfrm>
                  <a:off x="1623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2" name="Freeform 208"/>
                <p:cNvSpPr>
                  <a:spLocks/>
                </p:cNvSpPr>
                <p:nvPr/>
              </p:nvSpPr>
              <p:spPr bwMode="auto">
                <a:xfrm>
                  <a:off x="1659" y="3748"/>
                  <a:ext cx="222" cy="90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53" name="Group 209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54" name="Freeform 210"/>
                <p:cNvSpPr>
                  <a:spLocks/>
                </p:cNvSpPr>
                <p:nvPr/>
              </p:nvSpPr>
              <p:spPr bwMode="auto">
                <a:xfrm>
                  <a:off x="1344" y="3334"/>
                  <a:ext cx="358" cy="305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55" name="Group 211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57" name="Freeform 212"/>
                  <p:cNvSpPr>
                    <a:spLocks/>
                  </p:cNvSpPr>
                  <p:nvPr/>
                </p:nvSpPr>
                <p:spPr bwMode="auto">
                  <a:xfrm>
                    <a:off x="1793" y="3365"/>
                    <a:ext cx="381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8" name="Freeform 213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4" cy="124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9" name="Freeform 214"/>
                  <p:cNvSpPr>
                    <a:spLocks/>
                  </p:cNvSpPr>
                  <p:nvPr/>
                </p:nvSpPr>
                <p:spPr bwMode="auto">
                  <a:xfrm>
                    <a:off x="1382" y="3369"/>
                    <a:ext cx="237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56" name="Freeform 215"/>
                <p:cNvSpPr>
                  <a:spLocks/>
                </p:cNvSpPr>
                <p:nvPr/>
              </p:nvSpPr>
              <p:spPr bwMode="auto">
                <a:xfrm>
                  <a:off x="1840" y="3410"/>
                  <a:ext cx="256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63" name="Group 216"/>
          <p:cNvGrpSpPr>
            <a:grpSpLocks/>
          </p:cNvGrpSpPr>
          <p:nvPr/>
        </p:nvGrpSpPr>
        <p:grpSpPr bwMode="auto">
          <a:xfrm flipH="1">
            <a:off x="990600" y="4202113"/>
            <a:ext cx="647700" cy="576262"/>
            <a:chOff x="1392" y="3120"/>
            <a:chExt cx="864" cy="864"/>
          </a:xfrm>
        </p:grpSpPr>
        <p:sp>
          <p:nvSpPr>
            <p:cNvPr id="264" name="Freeform 217"/>
            <p:cNvSpPr>
              <a:spLocks/>
            </p:cNvSpPr>
            <p:nvPr/>
          </p:nvSpPr>
          <p:spPr bwMode="auto">
            <a:xfrm>
              <a:off x="1432" y="3120"/>
              <a:ext cx="824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65" name="Group 218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66" name="Freeform 219"/>
              <p:cNvSpPr>
                <a:spLocks/>
              </p:cNvSpPr>
              <p:nvPr/>
            </p:nvSpPr>
            <p:spPr bwMode="auto">
              <a:xfrm>
                <a:off x="1456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7" name="Freeform 220"/>
              <p:cNvSpPr>
                <a:spLocks/>
              </p:cNvSpPr>
              <p:nvPr/>
            </p:nvSpPr>
            <p:spPr bwMode="auto">
              <a:xfrm>
                <a:off x="1896" y="3218"/>
                <a:ext cx="277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8" name="Freeform 221"/>
              <p:cNvSpPr>
                <a:spLocks/>
              </p:cNvSpPr>
              <p:nvPr/>
            </p:nvSpPr>
            <p:spPr bwMode="auto">
              <a:xfrm>
                <a:off x="1487" y="3272"/>
                <a:ext cx="125" cy="571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69" name="Group 222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77" name="Freeform 223"/>
                <p:cNvSpPr>
                  <a:spLocks/>
                </p:cNvSpPr>
                <p:nvPr/>
              </p:nvSpPr>
              <p:spPr bwMode="auto">
                <a:xfrm>
                  <a:off x="1900" y="3584"/>
                  <a:ext cx="129" cy="181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8" name="Freeform 224"/>
                <p:cNvSpPr>
                  <a:spLocks/>
                </p:cNvSpPr>
                <p:nvPr/>
              </p:nvSpPr>
              <p:spPr bwMode="auto">
                <a:xfrm>
                  <a:off x="1623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9" name="Freeform 225"/>
                <p:cNvSpPr>
                  <a:spLocks/>
                </p:cNvSpPr>
                <p:nvPr/>
              </p:nvSpPr>
              <p:spPr bwMode="auto">
                <a:xfrm>
                  <a:off x="1659" y="3748"/>
                  <a:ext cx="222" cy="90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70" name="Group 226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71" name="Freeform 227"/>
                <p:cNvSpPr>
                  <a:spLocks/>
                </p:cNvSpPr>
                <p:nvPr/>
              </p:nvSpPr>
              <p:spPr bwMode="auto">
                <a:xfrm>
                  <a:off x="1344" y="3334"/>
                  <a:ext cx="358" cy="305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72" name="Group 228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74" name="Freeform 229"/>
                  <p:cNvSpPr>
                    <a:spLocks/>
                  </p:cNvSpPr>
                  <p:nvPr/>
                </p:nvSpPr>
                <p:spPr bwMode="auto">
                  <a:xfrm>
                    <a:off x="1793" y="3365"/>
                    <a:ext cx="381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75" name="Freeform 230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4" cy="124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76" name="Freeform 231"/>
                  <p:cNvSpPr>
                    <a:spLocks/>
                  </p:cNvSpPr>
                  <p:nvPr/>
                </p:nvSpPr>
                <p:spPr bwMode="auto">
                  <a:xfrm>
                    <a:off x="1382" y="3369"/>
                    <a:ext cx="237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73" name="Freeform 232"/>
                <p:cNvSpPr>
                  <a:spLocks/>
                </p:cNvSpPr>
                <p:nvPr/>
              </p:nvSpPr>
              <p:spPr bwMode="auto">
                <a:xfrm>
                  <a:off x="1840" y="3410"/>
                  <a:ext cx="256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80" name="Group 233"/>
          <p:cNvGrpSpPr>
            <a:grpSpLocks/>
          </p:cNvGrpSpPr>
          <p:nvPr/>
        </p:nvGrpSpPr>
        <p:grpSpPr bwMode="auto">
          <a:xfrm flipH="1">
            <a:off x="1782763" y="4633913"/>
            <a:ext cx="647700" cy="576262"/>
            <a:chOff x="1392" y="3120"/>
            <a:chExt cx="864" cy="864"/>
          </a:xfrm>
        </p:grpSpPr>
        <p:sp>
          <p:nvSpPr>
            <p:cNvPr id="281" name="Freeform 234"/>
            <p:cNvSpPr>
              <a:spLocks/>
            </p:cNvSpPr>
            <p:nvPr/>
          </p:nvSpPr>
          <p:spPr bwMode="auto">
            <a:xfrm>
              <a:off x="1432" y="3120"/>
              <a:ext cx="824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82" name="Group 235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283" name="Freeform 236"/>
              <p:cNvSpPr>
                <a:spLocks/>
              </p:cNvSpPr>
              <p:nvPr/>
            </p:nvSpPr>
            <p:spPr bwMode="auto">
              <a:xfrm>
                <a:off x="1456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4" name="Freeform 237"/>
              <p:cNvSpPr>
                <a:spLocks/>
              </p:cNvSpPr>
              <p:nvPr/>
            </p:nvSpPr>
            <p:spPr bwMode="auto">
              <a:xfrm>
                <a:off x="1896" y="3218"/>
                <a:ext cx="277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5" name="Freeform 238"/>
              <p:cNvSpPr>
                <a:spLocks/>
              </p:cNvSpPr>
              <p:nvPr/>
            </p:nvSpPr>
            <p:spPr bwMode="auto">
              <a:xfrm>
                <a:off x="1487" y="3272"/>
                <a:ext cx="125" cy="571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86" name="Group 239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294" name="Freeform 240"/>
                <p:cNvSpPr>
                  <a:spLocks/>
                </p:cNvSpPr>
                <p:nvPr/>
              </p:nvSpPr>
              <p:spPr bwMode="auto">
                <a:xfrm>
                  <a:off x="1900" y="3584"/>
                  <a:ext cx="129" cy="181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5" name="Freeform 241"/>
                <p:cNvSpPr>
                  <a:spLocks/>
                </p:cNvSpPr>
                <p:nvPr/>
              </p:nvSpPr>
              <p:spPr bwMode="auto">
                <a:xfrm>
                  <a:off x="1623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6" name="Freeform 242"/>
                <p:cNvSpPr>
                  <a:spLocks/>
                </p:cNvSpPr>
                <p:nvPr/>
              </p:nvSpPr>
              <p:spPr bwMode="auto">
                <a:xfrm>
                  <a:off x="1659" y="3748"/>
                  <a:ext cx="222" cy="90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87" name="Group 243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288" name="Freeform 244"/>
                <p:cNvSpPr>
                  <a:spLocks/>
                </p:cNvSpPr>
                <p:nvPr/>
              </p:nvSpPr>
              <p:spPr bwMode="auto">
                <a:xfrm>
                  <a:off x="1344" y="3334"/>
                  <a:ext cx="358" cy="305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289" name="Group 245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291" name="Freeform 246"/>
                  <p:cNvSpPr>
                    <a:spLocks/>
                  </p:cNvSpPr>
                  <p:nvPr/>
                </p:nvSpPr>
                <p:spPr bwMode="auto">
                  <a:xfrm>
                    <a:off x="1793" y="3365"/>
                    <a:ext cx="381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92" name="Freeform 247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4" cy="124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93" name="Freeform 248"/>
                  <p:cNvSpPr>
                    <a:spLocks/>
                  </p:cNvSpPr>
                  <p:nvPr/>
                </p:nvSpPr>
                <p:spPr bwMode="auto">
                  <a:xfrm>
                    <a:off x="1382" y="3369"/>
                    <a:ext cx="237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90" name="Freeform 249"/>
                <p:cNvSpPr>
                  <a:spLocks/>
                </p:cNvSpPr>
                <p:nvPr/>
              </p:nvSpPr>
              <p:spPr bwMode="auto">
                <a:xfrm>
                  <a:off x="1840" y="3410"/>
                  <a:ext cx="256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97" name="Group 250"/>
          <p:cNvGrpSpPr>
            <a:grpSpLocks/>
          </p:cNvGrpSpPr>
          <p:nvPr/>
        </p:nvGrpSpPr>
        <p:grpSpPr bwMode="auto">
          <a:xfrm flipH="1">
            <a:off x="1638300" y="4057650"/>
            <a:ext cx="647700" cy="576263"/>
            <a:chOff x="1392" y="3120"/>
            <a:chExt cx="864" cy="864"/>
          </a:xfrm>
        </p:grpSpPr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432" y="3120"/>
              <a:ext cx="824" cy="864"/>
            </a:xfrm>
            <a:custGeom>
              <a:avLst/>
              <a:gdLst/>
              <a:ahLst/>
              <a:cxnLst>
                <a:cxn ang="0">
                  <a:pos x="718" y="1171"/>
                </a:cxn>
                <a:cxn ang="0">
                  <a:pos x="846" y="1148"/>
                </a:cxn>
                <a:cxn ang="0">
                  <a:pos x="962" y="1104"/>
                </a:cxn>
                <a:cxn ang="0">
                  <a:pos x="1067" y="1040"/>
                </a:cxn>
                <a:cxn ang="0">
                  <a:pos x="1156" y="961"/>
                </a:cxn>
                <a:cxn ang="0">
                  <a:pos x="1226" y="867"/>
                </a:cxn>
                <a:cxn ang="0">
                  <a:pos x="1276" y="763"/>
                </a:cxn>
                <a:cxn ang="0">
                  <a:pos x="1302" y="648"/>
                </a:cxn>
                <a:cxn ang="0">
                  <a:pos x="1302" y="529"/>
                </a:cxn>
                <a:cxn ang="0">
                  <a:pos x="1276" y="413"/>
                </a:cxn>
                <a:cxn ang="0">
                  <a:pos x="1226" y="309"/>
                </a:cxn>
                <a:cxn ang="0">
                  <a:pos x="1156" y="214"/>
                </a:cxn>
                <a:cxn ang="0">
                  <a:pos x="1067" y="135"/>
                </a:cxn>
                <a:cxn ang="0">
                  <a:pos x="962" y="71"/>
                </a:cxn>
                <a:cxn ang="0">
                  <a:pos x="846" y="26"/>
                </a:cxn>
                <a:cxn ang="0">
                  <a:pos x="718" y="3"/>
                </a:cxn>
                <a:cxn ang="0">
                  <a:pos x="584" y="3"/>
                </a:cxn>
                <a:cxn ang="0">
                  <a:pos x="457" y="26"/>
                </a:cxn>
                <a:cxn ang="0">
                  <a:pos x="341" y="71"/>
                </a:cxn>
                <a:cxn ang="0">
                  <a:pos x="237" y="135"/>
                </a:cxn>
                <a:cxn ang="0">
                  <a:pos x="149" y="214"/>
                </a:cxn>
                <a:cxn ang="0">
                  <a:pos x="78" y="309"/>
                </a:cxn>
                <a:cxn ang="0">
                  <a:pos x="29" y="413"/>
                </a:cxn>
                <a:cxn ang="0">
                  <a:pos x="3" y="529"/>
                </a:cxn>
                <a:cxn ang="0">
                  <a:pos x="3" y="648"/>
                </a:cxn>
                <a:cxn ang="0">
                  <a:pos x="29" y="763"/>
                </a:cxn>
                <a:cxn ang="0">
                  <a:pos x="78" y="867"/>
                </a:cxn>
                <a:cxn ang="0">
                  <a:pos x="149" y="961"/>
                </a:cxn>
                <a:cxn ang="0">
                  <a:pos x="237" y="1040"/>
                </a:cxn>
                <a:cxn ang="0">
                  <a:pos x="341" y="1104"/>
                </a:cxn>
                <a:cxn ang="0">
                  <a:pos x="457" y="1148"/>
                </a:cxn>
                <a:cxn ang="0">
                  <a:pos x="584" y="1171"/>
                </a:cxn>
              </a:cxnLst>
              <a:rect l="0" t="0" r="r" b="b"/>
              <a:pathLst>
                <a:path w="1306" h="1175">
                  <a:moveTo>
                    <a:pt x="651" y="1175"/>
                  </a:moveTo>
                  <a:lnTo>
                    <a:pt x="718" y="1171"/>
                  </a:lnTo>
                  <a:lnTo>
                    <a:pt x="782" y="1163"/>
                  </a:lnTo>
                  <a:lnTo>
                    <a:pt x="846" y="1148"/>
                  </a:lnTo>
                  <a:lnTo>
                    <a:pt x="906" y="1129"/>
                  </a:lnTo>
                  <a:lnTo>
                    <a:pt x="962" y="1104"/>
                  </a:lnTo>
                  <a:lnTo>
                    <a:pt x="1016" y="1075"/>
                  </a:lnTo>
                  <a:lnTo>
                    <a:pt x="1067" y="1040"/>
                  </a:lnTo>
                  <a:lnTo>
                    <a:pt x="1113" y="1002"/>
                  </a:lnTo>
                  <a:lnTo>
                    <a:pt x="1156" y="961"/>
                  </a:lnTo>
                  <a:lnTo>
                    <a:pt x="1194" y="916"/>
                  </a:lnTo>
                  <a:lnTo>
                    <a:pt x="1226" y="867"/>
                  </a:lnTo>
                  <a:lnTo>
                    <a:pt x="1254" y="817"/>
                  </a:lnTo>
                  <a:lnTo>
                    <a:pt x="1276" y="763"/>
                  </a:lnTo>
                  <a:lnTo>
                    <a:pt x="1292" y="706"/>
                  </a:lnTo>
                  <a:lnTo>
                    <a:pt x="1302" y="648"/>
                  </a:lnTo>
                  <a:lnTo>
                    <a:pt x="1306" y="589"/>
                  </a:lnTo>
                  <a:lnTo>
                    <a:pt x="1302" y="529"/>
                  </a:lnTo>
                  <a:lnTo>
                    <a:pt x="1292" y="470"/>
                  </a:lnTo>
                  <a:lnTo>
                    <a:pt x="1276" y="413"/>
                  </a:lnTo>
                  <a:lnTo>
                    <a:pt x="1254" y="359"/>
                  </a:lnTo>
                  <a:lnTo>
                    <a:pt x="1226" y="309"/>
                  </a:lnTo>
                  <a:lnTo>
                    <a:pt x="1194" y="259"/>
                  </a:lnTo>
                  <a:lnTo>
                    <a:pt x="1156" y="214"/>
                  </a:lnTo>
                  <a:lnTo>
                    <a:pt x="1113" y="173"/>
                  </a:lnTo>
                  <a:lnTo>
                    <a:pt x="1067" y="135"/>
                  </a:lnTo>
                  <a:lnTo>
                    <a:pt x="1016" y="100"/>
                  </a:lnTo>
                  <a:lnTo>
                    <a:pt x="962" y="71"/>
                  </a:lnTo>
                  <a:lnTo>
                    <a:pt x="906" y="46"/>
                  </a:lnTo>
                  <a:lnTo>
                    <a:pt x="846" y="26"/>
                  </a:lnTo>
                  <a:lnTo>
                    <a:pt x="782" y="11"/>
                  </a:lnTo>
                  <a:lnTo>
                    <a:pt x="718" y="3"/>
                  </a:lnTo>
                  <a:lnTo>
                    <a:pt x="651" y="0"/>
                  </a:lnTo>
                  <a:lnTo>
                    <a:pt x="584" y="3"/>
                  </a:lnTo>
                  <a:lnTo>
                    <a:pt x="520" y="11"/>
                  </a:lnTo>
                  <a:lnTo>
                    <a:pt x="457" y="26"/>
                  </a:lnTo>
                  <a:lnTo>
                    <a:pt x="398" y="46"/>
                  </a:lnTo>
                  <a:lnTo>
                    <a:pt x="341" y="71"/>
                  </a:lnTo>
                  <a:lnTo>
                    <a:pt x="287" y="100"/>
                  </a:lnTo>
                  <a:lnTo>
                    <a:pt x="237" y="135"/>
                  </a:lnTo>
                  <a:lnTo>
                    <a:pt x="191" y="173"/>
                  </a:lnTo>
                  <a:lnTo>
                    <a:pt x="149" y="214"/>
                  </a:lnTo>
                  <a:lnTo>
                    <a:pt x="112" y="259"/>
                  </a:lnTo>
                  <a:lnTo>
                    <a:pt x="78" y="309"/>
                  </a:lnTo>
                  <a:lnTo>
                    <a:pt x="51" y="359"/>
                  </a:lnTo>
                  <a:lnTo>
                    <a:pt x="29" y="413"/>
                  </a:lnTo>
                  <a:lnTo>
                    <a:pt x="13" y="470"/>
                  </a:lnTo>
                  <a:lnTo>
                    <a:pt x="3" y="529"/>
                  </a:lnTo>
                  <a:lnTo>
                    <a:pt x="0" y="589"/>
                  </a:lnTo>
                  <a:lnTo>
                    <a:pt x="3" y="648"/>
                  </a:lnTo>
                  <a:lnTo>
                    <a:pt x="13" y="706"/>
                  </a:lnTo>
                  <a:lnTo>
                    <a:pt x="29" y="763"/>
                  </a:lnTo>
                  <a:lnTo>
                    <a:pt x="51" y="817"/>
                  </a:lnTo>
                  <a:lnTo>
                    <a:pt x="78" y="867"/>
                  </a:lnTo>
                  <a:lnTo>
                    <a:pt x="112" y="916"/>
                  </a:lnTo>
                  <a:lnTo>
                    <a:pt x="149" y="961"/>
                  </a:lnTo>
                  <a:lnTo>
                    <a:pt x="191" y="1002"/>
                  </a:lnTo>
                  <a:lnTo>
                    <a:pt x="237" y="1040"/>
                  </a:lnTo>
                  <a:lnTo>
                    <a:pt x="287" y="1075"/>
                  </a:lnTo>
                  <a:lnTo>
                    <a:pt x="341" y="1104"/>
                  </a:lnTo>
                  <a:lnTo>
                    <a:pt x="398" y="1129"/>
                  </a:lnTo>
                  <a:lnTo>
                    <a:pt x="457" y="1148"/>
                  </a:lnTo>
                  <a:lnTo>
                    <a:pt x="520" y="1163"/>
                  </a:lnTo>
                  <a:lnTo>
                    <a:pt x="584" y="1171"/>
                  </a:lnTo>
                  <a:lnTo>
                    <a:pt x="651" y="1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99" name="Group 252"/>
            <p:cNvGrpSpPr>
              <a:grpSpLocks/>
            </p:cNvGrpSpPr>
            <p:nvPr/>
          </p:nvGrpSpPr>
          <p:grpSpPr bwMode="auto">
            <a:xfrm>
              <a:off x="1392" y="3144"/>
              <a:ext cx="840" cy="816"/>
              <a:chOff x="1392" y="3144"/>
              <a:chExt cx="840" cy="816"/>
            </a:xfrm>
          </p:grpSpPr>
          <p:sp>
            <p:nvSpPr>
              <p:cNvPr id="300" name="Freeform 253"/>
              <p:cNvSpPr>
                <a:spLocks/>
              </p:cNvSpPr>
              <p:nvPr/>
            </p:nvSpPr>
            <p:spPr bwMode="auto">
              <a:xfrm>
                <a:off x="1456" y="3144"/>
                <a:ext cx="777" cy="816"/>
              </a:xfrm>
              <a:custGeom>
                <a:avLst/>
                <a:gdLst/>
                <a:ahLst/>
                <a:cxnLst>
                  <a:cxn ang="0">
                    <a:pos x="678" y="1108"/>
                  </a:cxn>
                  <a:cxn ang="0">
                    <a:pos x="798" y="1085"/>
                  </a:cxn>
                  <a:cxn ang="0">
                    <a:pos x="909" y="1044"/>
                  </a:cxn>
                  <a:cxn ang="0">
                    <a:pos x="1008" y="984"/>
                  </a:cxn>
                  <a:cxn ang="0">
                    <a:pos x="1092" y="909"/>
                  </a:cxn>
                  <a:cxn ang="0">
                    <a:pos x="1158" y="820"/>
                  </a:cxn>
                  <a:cxn ang="0">
                    <a:pos x="1205" y="721"/>
                  </a:cxn>
                  <a:cxn ang="0">
                    <a:pos x="1229" y="613"/>
                  </a:cxn>
                  <a:cxn ang="0">
                    <a:pos x="1229" y="500"/>
                  </a:cxn>
                  <a:cxn ang="0">
                    <a:pos x="1205" y="391"/>
                  </a:cxn>
                  <a:cxn ang="0">
                    <a:pos x="1158" y="292"/>
                  </a:cxn>
                  <a:cxn ang="0">
                    <a:pos x="1092" y="203"/>
                  </a:cxn>
                  <a:cxn ang="0">
                    <a:pos x="1008" y="127"/>
                  </a:cxn>
                  <a:cxn ang="0">
                    <a:pos x="909" y="67"/>
                  </a:cxn>
                  <a:cxn ang="0">
                    <a:pos x="798" y="26"/>
                  </a:cxn>
                  <a:cxn ang="0">
                    <a:pos x="678" y="2"/>
                  </a:cxn>
                  <a:cxn ang="0">
                    <a:pos x="553" y="2"/>
                  </a:cxn>
                  <a:cxn ang="0">
                    <a:pos x="433" y="26"/>
                  </a:cxn>
                  <a:cxn ang="0">
                    <a:pos x="322" y="67"/>
                  </a:cxn>
                  <a:cxn ang="0">
                    <a:pos x="224" y="127"/>
                  </a:cxn>
                  <a:cxn ang="0">
                    <a:pos x="140" y="203"/>
                  </a:cxn>
                  <a:cxn ang="0">
                    <a:pos x="75" y="292"/>
                  </a:cxn>
                  <a:cxn ang="0">
                    <a:pos x="27" y="391"/>
                  </a:cxn>
                  <a:cxn ang="0">
                    <a:pos x="3" y="500"/>
                  </a:cxn>
                  <a:cxn ang="0">
                    <a:pos x="3" y="613"/>
                  </a:cxn>
                  <a:cxn ang="0">
                    <a:pos x="27" y="721"/>
                  </a:cxn>
                  <a:cxn ang="0">
                    <a:pos x="75" y="820"/>
                  </a:cxn>
                  <a:cxn ang="0">
                    <a:pos x="140" y="909"/>
                  </a:cxn>
                  <a:cxn ang="0">
                    <a:pos x="224" y="984"/>
                  </a:cxn>
                  <a:cxn ang="0">
                    <a:pos x="322" y="1044"/>
                  </a:cxn>
                  <a:cxn ang="0">
                    <a:pos x="433" y="1085"/>
                  </a:cxn>
                  <a:cxn ang="0">
                    <a:pos x="553" y="1108"/>
                  </a:cxn>
                </a:cxnLst>
                <a:rect l="0" t="0" r="r" b="b"/>
                <a:pathLst>
                  <a:path w="1233" h="1111">
                    <a:moveTo>
                      <a:pt x="615" y="1111"/>
                    </a:moveTo>
                    <a:lnTo>
                      <a:pt x="678" y="1108"/>
                    </a:lnTo>
                    <a:lnTo>
                      <a:pt x="740" y="1099"/>
                    </a:lnTo>
                    <a:lnTo>
                      <a:pt x="798" y="1085"/>
                    </a:lnTo>
                    <a:lnTo>
                      <a:pt x="856" y="1067"/>
                    </a:lnTo>
                    <a:lnTo>
                      <a:pt x="909" y="1044"/>
                    </a:lnTo>
                    <a:lnTo>
                      <a:pt x="961" y="1016"/>
                    </a:lnTo>
                    <a:lnTo>
                      <a:pt x="1008" y="984"/>
                    </a:lnTo>
                    <a:lnTo>
                      <a:pt x="1052" y="948"/>
                    </a:lnTo>
                    <a:lnTo>
                      <a:pt x="1092" y="909"/>
                    </a:lnTo>
                    <a:lnTo>
                      <a:pt x="1127" y="866"/>
                    </a:lnTo>
                    <a:lnTo>
                      <a:pt x="1158" y="820"/>
                    </a:lnTo>
                    <a:lnTo>
                      <a:pt x="1184" y="772"/>
                    </a:lnTo>
                    <a:lnTo>
                      <a:pt x="1205" y="721"/>
                    </a:lnTo>
                    <a:lnTo>
                      <a:pt x="1220" y="668"/>
                    </a:lnTo>
                    <a:lnTo>
                      <a:pt x="1229" y="613"/>
                    </a:lnTo>
                    <a:lnTo>
                      <a:pt x="1233" y="557"/>
                    </a:lnTo>
                    <a:lnTo>
                      <a:pt x="1229" y="500"/>
                    </a:lnTo>
                    <a:lnTo>
                      <a:pt x="1220" y="445"/>
                    </a:lnTo>
                    <a:lnTo>
                      <a:pt x="1205" y="391"/>
                    </a:lnTo>
                    <a:lnTo>
                      <a:pt x="1184" y="340"/>
                    </a:lnTo>
                    <a:lnTo>
                      <a:pt x="1158" y="292"/>
                    </a:lnTo>
                    <a:lnTo>
                      <a:pt x="1127" y="246"/>
                    </a:lnTo>
                    <a:lnTo>
                      <a:pt x="1092" y="203"/>
                    </a:lnTo>
                    <a:lnTo>
                      <a:pt x="1052" y="163"/>
                    </a:lnTo>
                    <a:lnTo>
                      <a:pt x="1008" y="127"/>
                    </a:lnTo>
                    <a:lnTo>
                      <a:pt x="961" y="95"/>
                    </a:lnTo>
                    <a:lnTo>
                      <a:pt x="909" y="67"/>
                    </a:lnTo>
                    <a:lnTo>
                      <a:pt x="856" y="44"/>
                    </a:lnTo>
                    <a:lnTo>
                      <a:pt x="798" y="26"/>
                    </a:lnTo>
                    <a:lnTo>
                      <a:pt x="740" y="12"/>
                    </a:lnTo>
                    <a:lnTo>
                      <a:pt x="678" y="2"/>
                    </a:lnTo>
                    <a:lnTo>
                      <a:pt x="615" y="0"/>
                    </a:lnTo>
                    <a:lnTo>
                      <a:pt x="553" y="2"/>
                    </a:lnTo>
                    <a:lnTo>
                      <a:pt x="492" y="12"/>
                    </a:lnTo>
                    <a:lnTo>
                      <a:pt x="433" y="26"/>
                    </a:lnTo>
                    <a:lnTo>
                      <a:pt x="377" y="44"/>
                    </a:lnTo>
                    <a:lnTo>
                      <a:pt x="322" y="67"/>
                    </a:lnTo>
                    <a:lnTo>
                      <a:pt x="272" y="95"/>
                    </a:lnTo>
                    <a:lnTo>
                      <a:pt x="224" y="127"/>
                    </a:lnTo>
                    <a:lnTo>
                      <a:pt x="181" y="163"/>
                    </a:lnTo>
                    <a:lnTo>
                      <a:pt x="140" y="203"/>
                    </a:lnTo>
                    <a:lnTo>
                      <a:pt x="105" y="246"/>
                    </a:lnTo>
                    <a:lnTo>
                      <a:pt x="75" y="292"/>
                    </a:lnTo>
                    <a:lnTo>
                      <a:pt x="48" y="340"/>
                    </a:lnTo>
                    <a:lnTo>
                      <a:pt x="27" y="391"/>
                    </a:lnTo>
                    <a:lnTo>
                      <a:pt x="12" y="445"/>
                    </a:lnTo>
                    <a:lnTo>
                      <a:pt x="3" y="500"/>
                    </a:lnTo>
                    <a:lnTo>
                      <a:pt x="0" y="557"/>
                    </a:lnTo>
                    <a:lnTo>
                      <a:pt x="3" y="613"/>
                    </a:lnTo>
                    <a:lnTo>
                      <a:pt x="12" y="668"/>
                    </a:lnTo>
                    <a:lnTo>
                      <a:pt x="27" y="721"/>
                    </a:lnTo>
                    <a:lnTo>
                      <a:pt x="48" y="772"/>
                    </a:lnTo>
                    <a:lnTo>
                      <a:pt x="75" y="820"/>
                    </a:lnTo>
                    <a:lnTo>
                      <a:pt x="105" y="866"/>
                    </a:lnTo>
                    <a:lnTo>
                      <a:pt x="140" y="909"/>
                    </a:lnTo>
                    <a:lnTo>
                      <a:pt x="181" y="948"/>
                    </a:lnTo>
                    <a:lnTo>
                      <a:pt x="224" y="984"/>
                    </a:lnTo>
                    <a:lnTo>
                      <a:pt x="272" y="1016"/>
                    </a:lnTo>
                    <a:lnTo>
                      <a:pt x="322" y="1044"/>
                    </a:lnTo>
                    <a:lnTo>
                      <a:pt x="377" y="1067"/>
                    </a:lnTo>
                    <a:lnTo>
                      <a:pt x="433" y="1085"/>
                    </a:lnTo>
                    <a:lnTo>
                      <a:pt x="492" y="1099"/>
                    </a:lnTo>
                    <a:lnTo>
                      <a:pt x="553" y="1108"/>
                    </a:lnTo>
                    <a:lnTo>
                      <a:pt x="615" y="1111"/>
                    </a:lnTo>
                    <a:close/>
                  </a:path>
                </a:pathLst>
              </a:custGeom>
              <a:solidFill>
                <a:srgbClr val="FFD6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1" name="Freeform 254"/>
              <p:cNvSpPr>
                <a:spLocks/>
              </p:cNvSpPr>
              <p:nvPr/>
            </p:nvSpPr>
            <p:spPr bwMode="auto">
              <a:xfrm>
                <a:off x="1896" y="3218"/>
                <a:ext cx="277" cy="714"/>
              </a:xfrm>
              <a:custGeom>
                <a:avLst/>
                <a:gdLst/>
                <a:ahLst/>
                <a:cxnLst>
                  <a:cxn ang="0">
                    <a:pos x="420" y="640"/>
                  </a:cxn>
                  <a:cxn ang="0">
                    <a:pos x="438" y="546"/>
                  </a:cxn>
                  <a:cxn ang="0">
                    <a:pos x="435" y="402"/>
                  </a:cxn>
                  <a:cxn ang="0">
                    <a:pos x="376" y="237"/>
                  </a:cxn>
                  <a:cxn ang="0">
                    <a:pos x="228" y="83"/>
                  </a:cxn>
                  <a:cxn ang="0">
                    <a:pos x="67" y="1"/>
                  </a:cxn>
                  <a:cxn ang="0">
                    <a:pos x="106" y="25"/>
                  </a:cxn>
                  <a:cxn ang="0">
                    <a:pos x="173" y="79"/>
                  </a:cxn>
                  <a:cxn ang="0">
                    <a:pos x="248" y="163"/>
                  </a:cxn>
                  <a:cxn ang="0">
                    <a:pos x="308" y="280"/>
                  </a:cxn>
                  <a:cxn ang="0">
                    <a:pos x="333" y="427"/>
                  </a:cxn>
                  <a:cxn ang="0">
                    <a:pos x="329" y="406"/>
                  </a:cxn>
                  <a:cxn ang="0">
                    <a:pos x="310" y="352"/>
                  </a:cxn>
                  <a:cxn ang="0">
                    <a:pos x="265" y="281"/>
                  </a:cxn>
                  <a:cxn ang="0">
                    <a:pos x="184" y="206"/>
                  </a:cxn>
                  <a:cxn ang="0">
                    <a:pos x="56" y="142"/>
                  </a:cxn>
                  <a:cxn ang="0">
                    <a:pos x="10" y="130"/>
                  </a:cxn>
                  <a:cxn ang="0">
                    <a:pos x="52" y="149"/>
                  </a:cxn>
                  <a:cxn ang="0">
                    <a:pos x="118" y="194"/>
                  </a:cxn>
                  <a:cxn ang="0">
                    <a:pos x="189" y="275"/>
                  </a:cxn>
                  <a:cxn ang="0">
                    <a:pos x="255" y="398"/>
                  </a:cxn>
                  <a:cxn ang="0">
                    <a:pos x="287" y="508"/>
                  </a:cxn>
                  <a:cxn ang="0">
                    <a:pos x="278" y="494"/>
                  </a:cxn>
                  <a:cxn ang="0">
                    <a:pos x="256" y="465"/>
                  </a:cxn>
                  <a:cxn ang="0">
                    <a:pos x="220" y="427"/>
                  </a:cxn>
                  <a:cxn ang="0">
                    <a:pos x="166" y="382"/>
                  </a:cxn>
                  <a:cxn ang="0">
                    <a:pos x="91" y="336"/>
                  </a:cxn>
                  <a:cxn ang="0">
                    <a:pos x="122" y="366"/>
                  </a:cxn>
                  <a:cxn ang="0">
                    <a:pos x="189" y="466"/>
                  </a:cxn>
                  <a:cxn ang="0">
                    <a:pos x="234" y="580"/>
                  </a:cxn>
                  <a:cxn ang="0">
                    <a:pos x="223" y="565"/>
                  </a:cxn>
                  <a:cxn ang="0">
                    <a:pos x="159" y="527"/>
                  </a:cxn>
                  <a:cxn ang="0">
                    <a:pos x="134" y="519"/>
                  </a:cxn>
                  <a:cxn ang="0">
                    <a:pos x="187" y="578"/>
                  </a:cxn>
                  <a:cxn ang="0">
                    <a:pos x="225" y="697"/>
                  </a:cxn>
                  <a:cxn ang="0">
                    <a:pos x="210" y="688"/>
                  </a:cxn>
                  <a:cxn ang="0">
                    <a:pos x="169" y="662"/>
                  </a:cxn>
                  <a:cxn ang="0">
                    <a:pos x="129" y="636"/>
                  </a:cxn>
                  <a:cxn ang="0">
                    <a:pos x="163" y="667"/>
                  </a:cxn>
                  <a:cxn ang="0">
                    <a:pos x="195" y="747"/>
                  </a:cxn>
                  <a:cxn ang="0">
                    <a:pos x="194" y="782"/>
                  </a:cxn>
                  <a:cxn ang="0">
                    <a:pos x="171" y="760"/>
                  </a:cxn>
                  <a:cxn ang="0">
                    <a:pos x="135" y="743"/>
                  </a:cxn>
                  <a:cxn ang="0">
                    <a:pos x="147" y="798"/>
                  </a:cxn>
                  <a:cxn ang="0">
                    <a:pos x="120" y="907"/>
                  </a:cxn>
                  <a:cxn ang="0">
                    <a:pos x="41" y="970"/>
                  </a:cxn>
                  <a:cxn ang="0">
                    <a:pos x="80" y="966"/>
                  </a:cxn>
                  <a:cxn ang="0">
                    <a:pos x="152" y="947"/>
                  </a:cxn>
                  <a:cxn ang="0">
                    <a:pos x="243" y="898"/>
                  </a:cxn>
                  <a:cxn ang="0">
                    <a:pos x="336" y="807"/>
                  </a:cxn>
                  <a:cxn ang="0">
                    <a:pos x="414" y="661"/>
                  </a:cxn>
                </a:cxnLst>
                <a:rect l="0" t="0" r="r" b="b"/>
                <a:pathLst>
                  <a:path w="440" h="970">
                    <a:moveTo>
                      <a:pt x="414" y="661"/>
                    </a:moveTo>
                    <a:lnTo>
                      <a:pt x="416" y="655"/>
                    </a:lnTo>
                    <a:lnTo>
                      <a:pt x="420" y="640"/>
                    </a:lnTo>
                    <a:lnTo>
                      <a:pt x="427" y="616"/>
                    </a:lnTo>
                    <a:lnTo>
                      <a:pt x="432" y="585"/>
                    </a:lnTo>
                    <a:lnTo>
                      <a:pt x="438" y="546"/>
                    </a:lnTo>
                    <a:lnTo>
                      <a:pt x="440" y="502"/>
                    </a:lnTo>
                    <a:lnTo>
                      <a:pt x="439" y="453"/>
                    </a:lnTo>
                    <a:lnTo>
                      <a:pt x="435" y="402"/>
                    </a:lnTo>
                    <a:lnTo>
                      <a:pt x="422" y="348"/>
                    </a:lnTo>
                    <a:lnTo>
                      <a:pt x="404" y="292"/>
                    </a:lnTo>
                    <a:lnTo>
                      <a:pt x="376" y="237"/>
                    </a:lnTo>
                    <a:lnTo>
                      <a:pt x="338" y="183"/>
                    </a:lnTo>
                    <a:lnTo>
                      <a:pt x="290" y="131"/>
                    </a:lnTo>
                    <a:lnTo>
                      <a:pt x="228" y="83"/>
                    </a:lnTo>
                    <a:lnTo>
                      <a:pt x="154" y="39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5" y="7"/>
                    </a:lnTo>
                    <a:lnTo>
                      <a:pt x="89" y="15"/>
                    </a:lnTo>
                    <a:lnTo>
                      <a:pt x="106" y="25"/>
                    </a:lnTo>
                    <a:lnTo>
                      <a:pt x="126" y="40"/>
                    </a:lnTo>
                    <a:lnTo>
                      <a:pt x="149" y="58"/>
                    </a:lnTo>
                    <a:lnTo>
                      <a:pt x="173" y="79"/>
                    </a:lnTo>
                    <a:lnTo>
                      <a:pt x="198" y="104"/>
                    </a:lnTo>
                    <a:lnTo>
                      <a:pt x="224" y="132"/>
                    </a:lnTo>
                    <a:lnTo>
                      <a:pt x="248" y="163"/>
                    </a:lnTo>
                    <a:lnTo>
                      <a:pt x="271" y="199"/>
                    </a:lnTo>
                    <a:lnTo>
                      <a:pt x="291" y="237"/>
                    </a:lnTo>
                    <a:lnTo>
                      <a:pt x="308" y="280"/>
                    </a:lnTo>
                    <a:lnTo>
                      <a:pt x="322" y="324"/>
                    </a:lnTo>
                    <a:lnTo>
                      <a:pt x="330" y="374"/>
                    </a:lnTo>
                    <a:lnTo>
                      <a:pt x="333" y="427"/>
                    </a:lnTo>
                    <a:lnTo>
                      <a:pt x="333" y="425"/>
                    </a:lnTo>
                    <a:lnTo>
                      <a:pt x="332" y="417"/>
                    </a:lnTo>
                    <a:lnTo>
                      <a:pt x="329" y="406"/>
                    </a:lnTo>
                    <a:lnTo>
                      <a:pt x="325" y="390"/>
                    </a:lnTo>
                    <a:lnTo>
                      <a:pt x="318" y="373"/>
                    </a:lnTo>
                    <a:lnTo>
                      <a:pt x="310" y="352"/>
                    </a:lnTo>
                    <a:lnTo>
                      <a:pt x="299" y="329"/>
                    </a:lnTo>
                    <a:lnTo>
                      <a:pt x="284" y="305"/>
                    </a:lnTo>
                    <a:lnTo>
                      <a:pt x="265" y="281"/>
                    </a:lnTo>
                    <a:lnTo>
                      <a:pt x="242" y="255"/>
                    </a:lnTo>
                    <a:lnTo>
                      <a:pt x="216" y="230"/>
                    </a:lnTo>
                    <a:lnTo>
                      <a:pt x="184" y="206"/>
                    </a:lnTo>
                    <a:lnTo>
                      <a:pt x="147" y="183"/>
                    </a:lnTo>
                    <a:lnTo>
                      <a:pt x="104" y="161"/>
                    </a:lnTo>
                    <a:lnTo>
                      <a:pt x="56" y="142"/>
                    </a:lnTo>
                    <a:lnTo>
                      <a:pt x="0" y="126"/>
                    </a:lnTo>
                    <a:lnTo>
                      <a:pt x="3" y="127"/>
                    </a:lnTo>
                    <a:lnTo>
                      <a:pt x="10" y="130"/>
                    </a:lnTo>
                    <a:lnTo>
                      <a:pt x="21" y="133"/>
                    </a:lnTo>
                    <a:lnTo>
                      <a:pt x="35" y="140"/>
                    </a:lnTo>
                    <a:lnTo>
                      <a:pt x="52" y="149"/>
                    </a:lnTo>
                    <a:lnTo>
                      <a:pt x="73" y="161"/>
                    </a:lnTo>
                    <a:lnTo>
                      <a:pt x="95" y="176"/>
                    </a:lnTo>
                    <a:lnTo>
                      <a:pt x="118" y="194"/>
                    </a:lnTo>
                    <a:lnTo>
                      <a:pt x="141" y="217"/>
                    </a:lnTo>
                    <a:lnTo>
                      <a:pt x="165" y="244"/>
                    </a:lnTo>
                    <a:lnTo>
                      <a:pt x="189" y="275"/>
                    </a:lnTo>
                    <a:lnTo>
                      <a:pt x="212" y="311"/>
                    </a:lnTo>
                    <a:lnTo>
                      <a:pt x="234" y="352"/>
                    </a:lnTo>
                    <a:lnTo>
                      <a:pt x="255" y="398"/>
                    </a:lnTo>
                    <a:lnTo>
                      <a:pt x="272" y="450"/>
                    </a:lnTo>
                    <a:lnTo>
                      <a:pt x="287" y="509"/>
                    </a:lnTo>
                    <a:lnTo>
                      <a:pt x="287" y="508"/>
                    </a:lnTo>
                    <a:lnTo>
                      <a:pt x="285" y="504"/>
                    </a:lnTo>
                    <a:lnTo>
                      <a:pt x="283" y="500"/>
                    </a:lnTo>
                    <a:lnTo>
                      <a:pt x="278" y="494"/>
                    </a:lnTo>
                    <a:lnTo>
                      <a:pt x="272" y="486"/>
                    </a:lnTo>
                    <a:lnTo>
                      <a:pt x="265" y="475"/>
                    </a:lnTo>
                    <a:lnTo>
                      <a:pt x="256" y="465"/>
                    </a:lnTo>
                    <a:lnTo>
                      <a:pt x="247" y="453"/>
                    </a:lnTo>
                    <a:lnTo>
                      <a:pt x="234" y="440"/>
                    </a:lnTo>
                    <a:lnTo>
                      <a:pt x="220" y="427"/>
                    </a:lnTo>
                    <a:lnTo>
                      <a:pt x="204" y="412"/>
                    </a:lnTo>
                    <a:lnTo>
                      <a:pt x="186" y="397"/>
                    </a:lnTo>
                    <a:lnTo>
                      <a:pt x="166" y="382"/>
                    </a:lnTo>
                    <a:lnTo>
                      <a:pt x="143" y="367"/>
                    </a:lnTo>
                    <a:lnTo>
                      <a:pt x="119" y="351"/>
                    </a:lnTo>
                    <a:lnTo>
                      <a:pt x="91" y="336"/>
                    </a:lnTo>
                    <a:lnTo>
                      <a:pt x="95" y="339"/>
                    </a:lnTo>
                    <a:lnTo>
                      <a:pt x="106" y="349"/>
                    </a:lnTo>
                    <a:lnTo>
                      <a:pt x="122" y="366"/>
                    </a:lnTo>
                    <a:lnTo>
                      <a:pt x="142" y="390"/>
                    </a:lnTo>
                    <a:lnTo>
                      <a:pt x="165" y="424"/>
                    </a:lnTo>
                    <a:lnTo>
                      <a:pt x="189" y="466"/>
                    </a:lnTo>
                    <a:lnTo>
                      <a:pt x="212" y="518"/>
                    </a:lnTo>
                    <a:lnTo>
                      <a:pt x="234" y="581"/>
                    </a:lnTo>
                    <a:lnTo>
                      <a:pt x="234" y="580"/>
                    </a:lnTo>
                    <a:lnTo>
                      <a:pt x="234" y="578"/>
                    </a:lnTo>
                    <a:lnTo>
                      <a:pt x="231" y="572"/>
                    </a:lnTo>
                    <a:lnTo>
                      <a:pt x="223" y="565"/>
                    </a:lnTo>
                    <a:lnTo>
                      <a:pt x="210" y="556"/>
                    </a:lnTo>
                    <a:lnTo>
                      <a:pt x="189" y="543"/>
                    </a:lnTo>
                    <a:lnTo>
                      <a:pt x="159" y="527"/>
                    </a:lnTo>
                    <a:lnTo>
                      <a:pt x="118" y="509"/>
                    </a:lnTo>
                    <a:lnTo>
                      <a:pt x="122" y="511"/>
                    </a:lnTo>
                    <a:lnTo>
                      <a:pt x="134" y="519"/>
                    </a:lnTo>
                    <a:lnTo>
                      <a:pt x="150" y="533"/>
                    </a:lnTo>
                    <a:lnTo>
                      <a:pt x="169" y="553"/>
                    </a:lnTo>
                    <a:lnTo>
                      <a:pt x="187" y="578"/>
                    </a:lnTo>
                    <a:lnTo>
                      <a:pt x="205" y="611"/>
                    </a:lnTo>
                    <a:lnTo>
                      <a:pt x="218" y="650"/>
                    </a:lnTo>
                    <a:lnTo>
                      <a:pt x="225" y="697"/>
                    </a:lnTo>
                    <a:lnTo>
                      <a:pt x="224" y="695"/>
                    </a:lnTo>
                    <a:lnTo>
                      <a:pt x="218" y="693"/>
                    </a:lnTo>
                    <a:lnTo>
                      <a:pt x="210" y="688"/>
                    </a:lnTo>
                    <a:lnTo>
                      <a:pt x="200" y="682"/>
                    </a:lnTo>
                    <a:lnTo>
                      <a:pt x="185" y="674"/>
                    </a:lnTo>
                    <a:lnTo>
                      <a:pt x="169" y="662"/>
                    </a:lnTo>
                    <a:lnTo>
                      <a:pt x="148" y="649"/>
                    </a:lnTo>
                    <a:lnTo>
                      <a:pt x="126" y="633"/>
                    </a:lnTo>
                    <a:lnTo>
                      <a:pt x="129" y="636"/>
                    </a:lnTo>
                    <a:lnTo>
                      <a:pt x="137" y="641"/>
                    </a:lnTo>
                    <a:lnTo>
                      <a:pt x="149" y="652"/>
                    </a:lnTo>
                    <a:lnTo>
                      <a:pt x="163" y="667"/>
                    </a:lnTo>
                    <a:lnTo>
                      <a:pt x="175" y="687"/>
                    </a:lnTo>
                    <a:lnTo>
                      <a:pt x="187" y="714"/>
                    </a:lnTo>
                    <a:lnTo>
                      <a:pt x="195" y="747"/>
                    </a:lnTo>
                    <a:lnTo>
                      <a:pt x="198" y="788"/>
                    </a:lnTo>
                    <a:lnTo>
                      <a:pt x="197" y="786"/>
                    </a:lnTo>
                    <a:lnTo>
                      <a:pt x="194" y="782"/>
                    </a:lnTo>
                    <a:lnTo>
                      <a:pt x="188" y="776"/>
                    </a:lnTo>
                    <a:lnTo>
                      <a:pt x="181" y="768"/>
                    </a:lnTo>
                    <a:lnTo>
                      <a:pt x="171" y="760"/>
                    </a:lnTo>
                    <a:lnTo>
                      <a:pt x="160" y="753"/>
                    </a:lnTo>
                    <a:lnTo>
                      <a:pt x="149" y="747"/>
                    </a:lnTo>
                    <a:lnTo>
                      <a:pt x="135" y="743"/>
                    </a:lnTo>
                    <a:lnTo>
                      <a:pt x="137" y="750"/>
                    </a:lnTo>
                    <a:lnTo>
                      <a:pt x="142" y="769"/>
                    </a:lnTo>
                    <a:lnTo>
                      <a:pt x="147" y="798"/>
                    </a:lnTo>
                    <a:lnTo>
                      <a:pt x="147" y="832"/>
                    </a:lnTo>
                    <a:lnTo>
                      <a:pt x="139" y="869"/>
                    </a:lnTo>
                    <a:lnTo>
                      <a:pt x="120" y="907"/>
                    </a:lnTo>
                    <a:lnTo>
                      <a:pt x="88" y="942"/>
                    </a:lnTo>
                    <a:lnTo>
                      <a:pt x="37" y="970"/>
                    </a:lnTo>
                    <a:lnTo>
                      <a:pt x="41" y="970"/>
                    </a:lnTo>
                    <a:lnTo>
                      <a:pt x="49" y="970"/>
                    </a:lnTo>
                    <a:lnTo>
                      <a:pt x="63" y="968"/>
                    </a:lnTo>
                    <a:lnTo>
                      <a:pt x="80" y="966"/>
                    </a:lnTo>
                    <a:lnTo>
                      <a:pt x="101" y="962"/>
                    </a:lnTo>
                    <a:lnTo>
                      <a:pt x="126" y="956"/>
                    </a:lnTo>
                    <a:lnTo>
                      <a:pt x="152" y="947"/>
                    </a:lnTo>
                    <a:lnTo>
                      <a:pt x="182" y="934"/>
                    </a:lnTo>
                    <a:lnTo>
                      <a:pt x="212" y="918"/>
                    </a:lnTo>
                    <a:lnTo>
                      <a:pt x="243" y="898"/>
                    </a:lnTo>
                    <a:lnTo>
                      <a:pt x="275" y="873"/>
                    </a:lnTo>
                    <a:lnTo>
                      <a:pt x="306" y="843"/>
                    </a:lnTo>
                    <a:lnTo>
                      <a:pt x="336" y="807"/>
                    </a:lnTo>
                    <a:lnTo>
                      <a:pt x="364" y="765"/>
                    </a:lnTo>
                    <a:lnTo>
                      <a:pt x="391" y="716"/>
                    </a:lnTo>
                    <a:lnTo>
                      <a:pt x="414" y="661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2" name="Freeform 255"/>
              <p:cNvSpPr>
                <a:spLocks/>
              </p:cNvSpPr>
              <p:nvPr/>
            </p:nvSpPr>
            <p:spPr bwMode="auto">
              <a:xfrm>
                <a:off x="1487" y="3272"/>
                <a:ext cx="125" cy="571"/>
              </a:xfrm>
              <a:custGeom>
                <a:avLst/>
                <a:gdLst/>
                <a:ahLst/>
                <a:cxnLst>
                  <a:cxn ang="0">
                    <a:pos x="191" y="4"/>
                  </a:cxn>
                  <a:cxn ang="0">
                    <a:pos x="159" y="32"/>
                  </a:cxn>
                  <a:cxn ang="0">
                    <a:pos x="109" y="87"/>
                  </a:cxn>
                  <a:cxn ang="0">
                    <a:pos x="56" y="165"/>
                  </a:cxn>
                  <a:cxn ang="0">
                    <a:pos x="15" y="267"/>
                  </a:cxn>
                  <a:cxn ang="0">
                    <a:pos x="0" y="391"/>
                  </a:cxn>
                  <a:cxn ang="0">
                    <a:pos x="26" y="532"/>
                  </a:cxn>
                  <a:cxn ang="0">
                    <a:pos x="110" y="692"/>
                  </a:cxn>
                  <a:cxn ang="0">
                    <a:pos x="175" y="774"/>
                  </a:cxn>
                  <a:cxn ang="0">
                    <a:pos x="157" y="750"/>
                  </a:cxn>
                  <a:cxn ang="0">
                    <a:pos x="130" y="706"/>
                  </a:cxn>
                  <a:cxn ang="0">
                    <a:pos x="101" y="646"/>
                  </a:cxn>
                  <a:cxn ang="0">
                    <a:pos x="76" y="573"/>
                  </a:cxn>
                  <a:cxn ang="0">
                    <a:pos x="63" y="492"/>
                  </a:cxn>
                  <a:cxn ang="0">
                    <a:pos x="70" y="406"/>
                  </a:cxn>
                  <a:cxn ang="0">
                    <a:pos x="103" y="319"/>
                  </a:cxn>
                  <a:cxn ang="0">
                    <a:pos x="131" y="277"/>
                  </a:cxn>
                  <a:cxn ang="0">
                    <a:pos x="117" y="279"/>
                  </a:cxn>
                  <a:cxn ang="0">
                    <a:pos x="94" y="294"/>
                  </a:cxn>
                  <a:cxn ang="0">
                    <a:pos x="70" y="332"/>
                  </a:cxn>
                  <a:cxn ang="0">
                    <a:pos x="58" y="356"/>
                  </a:cxn>
                  <a:cxn ang="0">
                    <a:pos x="56" y="317"/>
                  </a:cxn>
                  <a:cxn ang="0">
                    <a:pos x="73" y="250"/>
                  </a:cxn>
                  <a:cxn ang="0">
                    <a:pos x="130" y="173"/>
                  </a:cxn>
                  <a:cxn ang="0">
                    <a:pos x="177" y="134"/>
                  </a:cxn>
                  <a:cxn ang="0">
                    <a:pos x="155" y="141"/>
                  </a:cxn>
                  <a:cxn ang="0">
                    <a:pos x="123" y="158"/>
                  </a:cxn>
                  <a:cxn ang="0">
                    <a:pos x="88" y="192"/>
                  </a:cxn>
                  <a:cxn ang="0">
                    <a:pos x="76" y="211"/>
                  </a:cxn>
                  <a:cxn ang="0">
                    <a:pos x="93" y="166"/>
                  </a:cxn>
                  <a:cxn ang="0">
                    <a:pos x="126" y="98"/>
                  </a:cxn>
                  <a:cxn ang="0">
                    <a:pos x="170" y="29"/>
                  </a:cxn>
                </a:cxnLst>
                <a:rect l="0" t="0" r="r" b="b"/>
                <a:pathLst>
                  <a:path w="195" h="778">
                    <a:moveTo>
                      <a:pt x="195" y="0"/>
                    </a:moveTo>
                    <a:lnTo>
                      <a:pt x="191" y="4"/>
                    </a:lnTo>
                    <a:lnTo>
                      <a:pt x="178" y="14"/>
                    </a:lnTo>
                    <a:lnTo>
                      <a:pt x="159" y="32"/>
                    </a:lnTo>
                    <a:lnTo>
                      <a:pt x="134" y="55"/>
                    </a:lnTo>
                    <a:lnTo>
                      <a:pt x="109" y="87"/>
                    </a:lnTo>
                    <a:lnTo>
                      <a:pt x="81" y="123"/>
                    </a:lnTo>
                    <a:lnTo>
                      <a:pt x="56" y="165"/>
                    </a:lnTo>
                    <a:lnTo>
                      <a:pt x="33" y="213"/>
                    </a:lnTo>
                    <a:lnTo>
                      <a:pt x="15" y="267"/>
                    </a:lnTo>
                    <a:lnTo>
                      <a:pt x="3" y="326"/>
                    </a:lnTo>
                    <a:lnTo>
                      <a:pt x="0" y="391"/>
                    </a:lnTo>
                    <a:lnTo>
                      <a:pt x="6" y="459"/>
                    </a:lnTo>
                    <a:lnTo>
                      <a:pt x="26" y="532"/>
                    </a:lnTo>
                    <a:lnTo>
                      <a:pt x="59" y="610"/>
                    </a:lnTo>
                    <a:lnTo>
                      <a:pt x="110" y="692"/>
                    </a:lnTo>
                    <a:lnTo>
                      <a:pt x="177" y="778"/>
                    </a:lnTo>
                    <a:lnTo>
                      <a:pt x="175" y="774"/>
                    </a:lnTo>
                    <a:lnTo>
                      <a:pt x="168" y="765"/>
                    </a:lnTo>
                    <a:lnTo>
                      <a:pt x="157" y="750"/>
                    </a:lnTo>
                    <a:lnTo>
                      <a:pt x="145" y="730"/>
                    </a:lnTo>
                    <a:lnTo>
                      <a:pt x="130" y="706"/>
                    </a:lnTo>
                    <a:lnTo>
                      <a:pt x="115" y="679"/>
                    </a:lnTo>
                    <a:lnTo>
                      <a:pt x="101" y="646"/>
                    </a:lnTo>
                    <a:lnTo>
                      <a:pt x="87" y="611"/>
                    </a:lnTo>
                    <a:lnTo>
                      <a:pt x="76" y="573"/>
                    </a:lnTo>
                    <a:lnTo>
                      <a:pt x="68" y="533"/>
                    </a:lnTo>
                    <a:lnTo>
                      <a:pt x="63" y="492"/>
                    </a:lnTo>
                    <a:lnTo>
                      <a:pt x="63" y="449"/>
                    </a:lnTo>
                    <a:lnTo>
                      <a:pt x="70" y="406"/>
                    </a:lnTo>
                    <a:lnTo>
                      <a:pt x="83" y="362"/>
                    </a:lnTo>
                    <a:lnTo>
                      <a:pt x="103" y="319"/>
                    </a:lnTo>
                    <a:lnTo>
                      <a:pt x="133" y="277"/>
                    </a:lnTo>
                    <a:lnTo>
                      <a:pt x="131" y="277"/>
                    </a:lnTo>
                    <a:lnTo>
                      <a:pt x="125" y="277"/>
                    </a:lnTo>
                    <a:lnTo>
                      <a:pt x="117" y="279"/>
                    </a:lnTo>
                    <a:lnTo>
                      <a:pt x="106" y="285"/>
                    </a:lnTo>
                    <a:lnTo>
                      <a:pt x="94" y="294"/>
                    </a:lnTo>
                    <a:lnTo>
                      <a:pt x="81" y="310"/>
                    </a:lnTo>
                    <a:lnTo>
                      <a:pt x="70" y="332"/>
                    </a:lnTo>
                    <a:lnTo>
                      <a:pt x="59" y="362"/>
                    </a:lnTo>
                    <a:lnTo>
                      <a:pt x="58" y="356"/>
                    </a:lnTo>
                    <a:lnTo>
                      <a:pt x="56" y="340"/>
                    </a:lnTo>
                    <a:lnTo>
                      <a:pt x="56" y="317"/>
                    </a:lnTo>
                    <a:lnTo>
                      <a:pt x="62" y="286"/>
                    </a:lnTo>
                    <a:lnTo>
                      <a:pt x="73" y="250"/>
                    </a:lnTo>
                    <a:lnTo>
                      <a:pt x="95" y="212"/>
                    </a:lnTo>
                    <a:lnTo>
                      <a:pt x="130" y="173"/>
                    </a:lnTo>
                    <a:lnTo>
                      <a:pt x="180" y="134"/>
                    </a:lnTo>
                    <a:lnTo>
                      <a:pt x="177" y="134"/>
                    </a:lnTo>
                    <a:lnTo>
                      <a:pt x="169" y="136"/>
                    </a:lnTo>
                    <a:lnTo>
                      <a:pt x="155" y="141"/>
                    </a:lnTo>
                    <a:lnTo>
                      <a:pt x="140" y="148"/>
                    </a:lnTo>
                    <a:lnTo>
                      <a:pt x="123" y="158"/>
                    </a:lnTo>
                    <a:lnTo>
                      <a:pt x="104" y="173"/>
                    </a:lnTo>
                    <a:lnTo>
                      <a:pt x="88" y="192"/>
                    </a:lnTo>
                    <a:lnTo>
                      <a:pt x="73" y="218"/>
                    </a:lnTo>
                    <a:lnTo>
                      <a:pt x="76" y="211"/>
                    </a:lnTo>
                    <a:lnTo>
                      <a:pt x="83" y="194"/>
                    </a:lnTo>
                    <a:lnTo>
                      <a:pt x="93" y="166"/>
                    </a:lnTo>
                    <a:lnTo>
                      <a:pt x="108" y="134"/>
                    </a:lnTo>
                    <a:lnTo>
                      <a:pt x="126" y="98"/>
                    </a:lnTo>
                    <a:lnTo>
                      <a:pt x="147" y="62"/>
                    </a:lnTo>
                    <a:lnTo>
                      <a:pt x="170" y="29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FFAF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303" name="Group 256"/>
              <p:cNvGrpSpPr>
                <a:grpSpLocks/>
              </p:cNvGrpSpPr>
              <p:nvPr/>
            </p:nvGrpSpPr>
            <p:grpSpPr bwMode="auto">
              <a:xfrm>
                <a:off x="1622" y="3585"/>
                <a:ext cx="406" cy="253"/>
                <a:chOff x="1622" y="3585"/>
                <a:chExt cx="406" cy="253"/>
              </a:xfrm>
            </p:grpSpPr>
            <p:sp>
              <p:nvSpPr>
                <p:cNvPr id="311" name="Freeform 257"/>
                <p:cNvSpPr>
                  <a:spLocks/>
                </p:cNvSpPr>
                <p:nvPr/>
              </p:nvSpPr>
              <p:spPr bwMode="auto">
                <a:xfrm>
                  <a:off x="1900" y="3584"/>
                  <a:ext cx="129" cy="181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3" y="1"/>
                    </a:cxn>
                    <a:cxn ang="0">
                      <a:pos x="32" y="7"/>
                    </a:cxn>
                    <a:cxn ang="0">
                      <a:pos x="30" y="14"/>
                    </a:cxn>
                    <a:cxn ang="0">
                      <a:pos x="29" y="24"/>
                    </a:cxn>
                    <a:cxn ang="0">
                      <a:pos x="29" y="36"/>
                    </a:cxn>
                    <a:cxn ang="0">
                      <a:pos x="29" y="50"/>
                    </a:cxn>
                    <a:cxn ang="0">
                      <a:pos x="32" y="64"/>
                    </a:cxn>
                    <a:cxn ang="0">
                      <a:pos x="36" y="80"/>
                    </a:cxn>
                    <a:cxn ang="0">
                      <a:pos x="43" y="95"/>
                    </a:cxn>
                    <a:cxn ang="0">
                      <a:pos x="53" y="111"/>
                    </a:cxn>
                    <a:cxn ang="0">
                      <a:pos x="67" y="126"/>
                    </a:cxn>
                    <a:cxn ang="0">
                      <a:pos x="84" y="140"/>
                    </a:cxn>
                    <a:cxn ang="0">
                      <a:pos x="106" y="153"/>
                    </a:cxn>
                    <a:cxn ang="0">
                      <a:pos x="134" y="165"/>
                    </a:cxn>
                    <a:cxn ang="0">
                      <a:pos x="166" y="174"/>
                    </a:cxn>
                    <a:cxn ang="0">
                      <a:pos x="204" y="181"/>
                    </a:cxn>
                    <a:cxn ang="0">
                      <a:pos x="202" y="183"/>
                    </a:cxn>
                    <a:cxn ang="0">
                      <a:pos x="194" y="187"/>
                    </a:cxn>
                    <a:cxn ang="0">
                      <a:pos x="182" y="191"/>
                    </a:cxn>
                    <a:cxn ang="0">
                      <a:pos x="165" y="195"/>
                    </a:cxn>
                    <a:cxn ang="0">
                      <a:pos x="144" y="195"/>
                    </a:cxn>
                    <a:cxn ang="0">
                      <a:pos x="120" y="190"/>
                    </a:cxn>
                    <a:cxn ang="0">
                      <a:pos x="93" y="179"/>
                    </a:cxn>
                    <a:cxn ang="0">
                      <a:pos x="62" y="159"/>
                    </a:cxn>
                    <a:cxn ang="0">
                      <a:pos x="62" y="163"/>
                    </a:cxn>
                    <a:cxn ang="0">
                      <a:pos x="63" y="171"/>
                    </a:cxn>
                    <a:cxn ang="0">
                      <a:pos x="66" y="183"/>
                    </a:cxn>
                    <a:cxn ang="0">
                      <a:pos x="70" y="197"/>
                    </a:cxn>
                    <a:cxn ang="0">
                      <a:pos x="77" y="212"/>
                    </a:cxn>
                    <a:cxn ang="0">
                      <a:pos x="89" y="226"/>
                    </a:cxn>
                    <a:cxn ang="0">
                      <a:pos x="105" y="238"/>
                    </a:cxn>
                    <a:cxn ang="0">
                      <a:pos x="126" y="246"/>
                    </a:cxn>
                    <a:cxn ang="0">
                      <a:pos x="123" y="246"/>
                    </a:cxn>
                    <a:cxn ang="0">
                      <a:pos x="117" y="246"/>
                    </a:cxn>
                    <a:cxn ang="0">
                      <a:pos x="107" y="244"/>
                    </a:cxn>
                    <a:cxn ang="0">
                      <a:pos x="96" y="243"/>
                    </a:cxn>
                    <a:cxn ang="0">
                      <a:pos x="82" y="240"/>
                    </a:cxn>
                    <a:cxn ang="0">
                      <a:pos x="67" y="235"/>
                    </a:cxn>
                    <a:cxn ang="0">
                      <a:pos x="51" y="227"/>
                    </a:cxn>
                    <a:cxn ang="0">
                      <a:pos x="37" y="218"/>
                    </a:cxn>
                    <a:cxn ang="0">
                      <a:pos x="23" y="205"/>
                    </a:cxn>
                    <a:cxn ang="0">
                      <a:pos x="13" y="189"/>
                    </a:cxn>
                    <a:cxn ang="0">
                      <a:pos x="5" y="170"/>
                    </a:cxn>
                    <a:cxn ang="0">
                      <a:pos x="0" y="145"/>
                    </a:cxn>
                    <a:cxn ang="0">
                      <a:pos x="0" y="117"/>
                    </a:cxn>
                    <a:cxn ang="0">
                      <a:pos x="5" y="83"/>
                    </a:cxn>
                    <a:cxn ang="0">
                      <a:pos x="16" y="45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204" h="246">
                      <a:moveTo>
                        <a:pt x="33" y="0"/>
                      </a:moveTo>
                      <a:lnTo>
                        <a:pt x="33" y="1"/>
                      </a:lnTo>
                      <a:lnTo>
                        <a:pt x="32" y="7"/>
                      </a:lnTo>
                      <a:lnTo>
                        <a:pt x="30" y="14"/>
                      </a:lnTo>
                      <a:lnTo>
                        <a:pt x="29" y="24"/>
                      </a:lnTo>
                      <a:lnTo>
                        <a:pt x="29" y="36"/>
                      </a:lnTo>
                      <a:lnTo>
                        <a:pt x="29" y="50"/>
                      </a:lnTo>
                      <a:lnTo>
                        <a:pt x="32" y="64"/>
                      </a:lnTo>
                      <a:lnTo>
                        <a:pt x="36" y="80"/>
                      </a:lnTo>
                      <a:lnTo>
                        <a:pt x="43" y="95"/>
                      </a:lnTo>
                      <a:lnTo>
                        <a:pt x="53" y="111"/>
                      </a:lnTo>
                      <a:lnTo>
                        <a:pt x="67" y="126"/>
                      </a:lnTo>
                      <a:lnTo>
                        <a:pt x="84" y="140"/>
                      </a:lnTo>
                      <a:lnTo>
                        <a:pt x="106" y="153"/>
                      </a:lnTo>
                      <a:lnTo>
                        <a:pt x="134" y="165"/>
                      </a:lnTo>
                      <a:lnTo>
                        <a:pt x="166" y="174"/>
                      </a:lnTo>
                      <a:lnTo>
                        <a:pt x="204" y="181"/>
                      </a:lnTo>
                      <a:lnTo>
                        <a:pt x="202" y="183"/>
                      </a:lnTo>
                      <a:lnTo>
                        <a:pt x="194" y="187"/>
                      </a:lnTo>
                      <a:lnTo>
                        <a:pt x="182" y="191"/>
                      </a:lnTo>
                      <a:lnTo>
                        <a:pt x="165" y="195"/>
                      </a:lnTo>
                      <a:lnTo>
                        <a:pt x="144" y="195"/>
                      </a:lnTo>
                      <a:lnTo>
                        <a:pt x="120" y="190"/>
                      </a:lnTo>
                      <a:lnTo>
                        <a:pt x="93" y="179"/>
                      </a:lnTo>
                      <a:lnTo>
                        <a:pt x="62" y="159"/>
                      </a:lnTo>
                      <a:lnTo>
                        <a:pt x="62" y="163"/>
                      </a:lnTo>
                      <a:lnTo>
                        <a:pt x="63" y="171"/>
                      </a:lnTo>
                      <a:lnTo>
                        <a:pt x="66" y="183"/>
                      </a:lnTo>
                      <a:lnTo>
                        <a:pt x="70" y="197"/>
                      </a:lnTo>
                      <a:lnTo>
                        <a:pt x="77" y="212"/>
                      </a:lnTo>
                      <a:lnTo>
                        <a:pt x="89" y="226"/>
                      </a:lnTo>
                      <a:lnTo>
                        <a:pt x="105" y="238"/>
                      </a:lnTo>
                      <a:lnTo>
                        <a:pt x="126" y="246"/>
                      </a:lnTo>
                      <a:lnTo>
                        <a:pt x="123" y="246"/>
                      </a:lnTo>
                      <a:lnTo>
                        <a:pt x="117" y="246"/>
                      </a:lnTo>
                      <a:lnTo>
                        <a:pt x="107" y="244"/>
                      </a:lnTo>
                      <a:lnTo>
                        <a:pt x="96" y="243"/>
                      </a:lnTo>
                      <a:lnTo>
                        <a:pt x="82" y="240"/>
                      </a:lnTo>
                      <a:lnTo>
                        <a:pt x="67" y="235"/>
                      </a:lnTo>
                      <a:lnTo>
                        <a:pt x="51" y="227"/>
                      </a:lnTo>
                      <a:lnTo>
                        <a:pt x="37" y="218"/>
                      </a:lnTo>
                      <a:lnTo>
                        <a:pt x="23" y="205"/>
                      </a:lnTo>
                      <a:lnTo>
                        <a:pt x="13" y="189"/>
                      </a:lnTo>
                      <a:lnTo>
                        <a:pt x="5" y="170"/>
                      </a:lnTo>
                      <a:lnTo>
                        <a:pt x="0" y="145"/>
                      </a:lnTo>
                      <a:lnTo>
                        <a:pt x="0" y="117"/>
                      </a:lnTo>
                      <a:lnTo>
                        <a:pt x="5" y="83"/>
                      </a:lnTo>
                      <a:lnTo>
                        <a:pt x="16" y="45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2" name="Freeform 258"/>
                <p:cNvSpPr>
                  <a:spLocks/>
                </p:cNvSpPr>
                <p:nvPr/>
              </p:nvSpPr>
              <p:spPr bwMode="auto">
                <a:xfrm>
                  <a:off x="1623" y="3667"/>
                  <a:ext cx="288" cy="81"/>
                </a:xfrm>
                <a:custGeom>
                  <a:avLst/>
                  <a:gdLst/>
                  <a:ahLst/>
                  <a:cxnLst>
                    <a:cxn ang="0">
                      <a:pos x="455" y="8"/>
                    </a:cxn>
                    <a:cxn ang="0">
                      <a:pos x="453" y="10"/>
                    </a:cxn>
                    <a:cxn ang="0">
                      <a:pos x="443" y="15"/>
                    </a:cxn>
                    <a:cxn ang="0">
                      <a:pos x="431" y="23"/>
                    </a:cxn>
                    <a:cxn ang="0">
                      <a:pos x="413" y="32"/>
                    </a:cxn>
                    <a:cxn ang="0">
                      <a:pos x="392" y="42"/>
                    </a:cxn>
                    <a:cxn ang="0">
                      <a:pos x="365" y="52"/>
                    </a:cxn>
                    <a:cxn ang="0">
                      <a:pos x="336" y="62"/>
                    </a:cxn>
                    <a:cxn ang="0">
                      <a:pos x="305" y="70"/>
                    </a:cxn>
                    <a:cxn ang="0">
                      <a:pos x="271" y="77"/>
                    </a:cxn>
                    <a:cxn ang="0">
                      <a:pos x="235" y="81"/>
                    </a:cxn>
                    <a:cxn ang="0">
                      <a:pos x="197" y="81"/>
                    </a:cxn>
                    <a:cxn ang="0">
                      <a:pos x="159" y="76"/>
                    </a:cxn>
                    <a:cxn ang="0">
                      <a:pos x="118" y="67"/>
                    </a:cxn>
                    <a:cxn ang="0">
                      <a:pos x="79" y="52"/>
                    </a:cxn>
                    <a:cxn ang="0">
                      <a:pos x="39" y="29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10" y="10"/>
                    </a:cxn>
                    <a:cxn ang="0">
                      <a:pos x="22" y="21"/>
                    </a:cxn>
                    <a:cxn ang="0">
                      <a:pos x="38" y="35"/>
                    </a:cxn>
                    <a:cxn ang="0">
                      <a:pos x="58" y="50"/>
                    </a:cxn>
                    <a:cxn ang="0">
                      <a:pos x="82" y="65"/>
                    </a:cxn>
                    <a:cxn ang="0">
                      <a:pos x="109" y="80"/>
                    </a:cxn>
                    <a:cxn ang="0">
                      <a:pos x="139" y="92"/>
                    </a:cxn>
                    <a:cxn ang="0">
                      <a:pos x="173" y="103"/>
                    </a:cxn>
                    <a:cxn ang="0">
                      <a:pos x="207" y="108"/>
                    </a:cxn>
                    <a:cxn ang="0">
                      <a:pos x="245" y="111"/>
                    </a:cxn>
                    <a:cxn ang="0">
                      <a:pos x="284" y="106"/>
                    </a:cxn>
                    <a:cxn ang="0">
                      <a:pos x="326" y="95"/>
                    </a:cxn>
                    <a:cxn ang="0">
                      <a:pos x="367" y="75"/>
                    </a:cxn>
                    <a:cxn ang="0">
                      <a:pos x="411" y="47"/>
                    </a:cxn>
                    <a:cxn ang="0">
                      <a:pos x="455" y="8"/>
                    </a:cxn>
                  </a:cxnLst>
                  <a:rect l="0" t="0" r="r" b="b"/>
                  <a:pathLst>
                    <a:path w="455" h="111">
                      <a:moveTo>
                        <a:pt x="455" y="8"/>
                      </a:moveTo>
                      <a:lnTo>
                        <a:pt x="453" y="10"/>
                      </a:lnTo>
                      <a:lnTo>
                        <a:pt x="443" y="15"/>
                      </a:lnTo>
                      <a:lnTo>
                        <a:pt x="431" y="23"/>
                      </a:lnTo>
                      <a:lnTo>
                        <a:pt x="413" y="32"/>
                      </a:lnTo>
                      <a:lnTo>
                        <a:pt x="392" y="42"/>
                      </a:lnTo>
                      <a:lnTo>
                        <a:pt x="365" y="52"/>
                      </a:lnTo>
                      <a:lnTo>
                        <a:pt x="336" y="62"/>
                      </a:lnTo>
                      <a:lnTo>
                        <a:pt x="305" y="70"/>
                      </a:lnTo>
                      <a:lnTo>
                        <a:pt x="271" y="77"/>
                      </a:lnTo>
                      <a:lnTo>
                        <a:pt x="235" y="81"/>
                      </a:lnTo>
                      <a:lnTo>
                        <a:pt x="197" y="81"/>
                      </a:lnTo>
                      <a:lnTo>
                        <a:pt x="159" y="76"/>
                      </a:lnTo>
                      <a:lnTo>
                        <a:pt x="118" y="67"/>
                      </a:lnTo>
                      <a:lnTo>
                        <a:pt x="79" y="52"/>
                      </a:lnTo>
                      <a:lnTo>
                        <a:pt x="39" y="29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0" y="10"/>
                      </a:lnTo>
                      <a:lnTo>
                        <a:pt x="22" y="21"/>
                      </a:lnTo>
                      <a:lnTo>
                        <a:pt x="38" y="35"/>
                      </a:lnTo>
                      <a:lnTo>
                        <a:pt x="58" y="50"/>
                      </a:lnTo>
                      <a:lnTo>
                        <a:pt x="82" y="65"/>
                      </a:lnTo>
                      <a:lnTo>
                        <a:pt x="109" y="80"/>
                      </a:lnTo>
                      <a:lnTo>
                        <a:pt x="139" y="92"/>
                      </a:lnTo>
                      <a:lnTo>
                        <a:pt x="173" y="103"/>
                      </a:lnTo>
                      <a:lnTo>
                        <a:pt x="207" y="108"/>
                      </a:lnTo>
                      <a:lnTo>
                        <a:pt x="245" y="111"/>
                      </a:lnTo>
                      <a:lnTo>
                        <a:pt x="284" y="106"/>
                      </a:lnTo>
                      <a:lnTo>
                        <a:pt x="326" y="95"/>
                      </a:lnTo>
                      <a:lnTo>
                        <a:pt x="367" y="75"/>
                      </a:lnTo>
                      <a:lnTo>
                        <a:pt x="411" y="47"/>
                      </a:lnTo>
                      <a:lnTo>
                        <a:pt x="455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3" name="Freeform 259"/>
                <p:cNvSpPr>
                  <a:spLocks/>
                </p:cNvSpPr>
                <p:nvPr/>
              </p:nvSpPr>
              <p:spPr bwMode="auto">
                <a:xfrm>
                  <a:off x="1659" y="3748"/>
                  <a:ext cx="222" cy="90"/>
                </a:xfrm>
                <a:custGeom>
                  <a:avLst/>
                  <a:gdLst/>
                  <a:ahLst/>
                  <a:cxnLst>
                    <a:cxn ang="0">
                      <a:pos x="287" y="12"/>
                    </a:cxn>
                    <a:cxn ang="0">
                      <a:pos x="281" y="20"/>
                    </a:cxn>
                    <a:cxn ang="0">
                      <a:pos x="266" y="31"/>
                    </a:cxn>
                    <a:cxn ang="0">
                      <a:pos x="243" y="45"/>
                    </a:cxn>
                    <a:cxn ang="0">
                      <a:pos x="210" y="56"/>
                    </a:cxn>
                    <a:cxn ang="0">
                      <a:pos x="166" y="59"/>
                    </a:cxn>
                    <a:cxn ang="0">
                      <a:pos x="110" y="53"/>
                    </a:cxn>
                    <a:cxn ang="0">
                      <a:pos x="41" y="35"/>
                    </a:cxn>
                    <a:cxn ang="0">
                      <a:pos x="2" y="20"/>
                    </a:cxn>
                    <a:cxn ang="0">
                      <a:pos x="15" y="26"/>
                    </a:cxn>
                    <a:cxn ang="0">
                      <a:pos x="38" y="37"/>
                    </a:cxn>
                    <a:cxn ang="0">
                      <a:pos x="70" y="51"/>
                    </a:cxn>
                    <a:cxn ang="0">
                      <a:pos x="107" y="65"/>
                    </a:cxn>
                    <a:cxn ang="0">
                      <a:pos x="147" y="77"/>
                    </a:cxn>
                    <a:cxn ang="0">
                      <a:pos x="187" y="87"/>
                    </a:cxn>
                    <a:cxn ang="0">
                      <a:pos x="225" y="90"/>
                    </a:cxn>
                    <a:cxn ang="0">
                      <a:pos x="239" y="90"/>
                    </a:cxn>
                    <a:cxn ang="0">
                      <a:pos x="211" y="97"/>
                    </a:cxn>
                    <a:cxn ang="0">
                      <a:pos x="162" y="100"/>
                    </a:cxn>
                    <a:cxn ang="0">
                      <a:pos x="96" y="91"/>
                    </a:cxn>
                    <a:cxn ang="0">
                      <a:pos x="60" y="80"/>
                    </a:cxn>
                    <a:cxn ang="0">
                      <a:pos x="70" y="87"/>
                    </a:cxn>
                    <a:cxn ang="0">
                      <a:pos x="91" y="98"/>
                    </a:cxn>
                    <a:cxn ang="0">
                      <a:pos x="119" y="110"/>
                    </a:cxn>
                    <a:cxn ang="0">
                      <a:pos x="155" y="120"/>
                    </a:cxn>
                    <a:cxn ang="0">
                      <a:pos x="197" y="126"/>
                    </a:cxn>
                    <a:cxn ang="0">
                      <a:pos x="244" y="122"/>
                    </a:cxn>
                    <a:cxn ang="0">
                      <a:pos x="295" y="109"/>
                    </a:cxn>
                    <a:cxn ang="0">
                      <a:pos x="325" y="90"/>
                    </a:cxn>
                    <a:cxn ang="0">
                      <a:pos x="342" y="56"/>
                    </a:cxn>
                    <a:cxn ang="0">
                      <a:pos x="351" y="16"/>
                    </a:cxn>
                    <a:cxn ang="0">
                      <a:pos x="324" y="0"/>
                    </a:cxn>
                  </a:cxnLst>
                  <a:rect l="0" t="0" r="r" b="b"/>
                  <a:pathLst>
                    <a:path w="351" h="126">
                      <a:moveTo>
                        <a:pt x="288" y="11"/>
                      </a:moveTo>
                      <a:lnTo>
                        <a:pt x="287" y="12"/>
                      </a:lnTo>
                      <a:lnTo>
                        <a:pt x="285" y="15"/>
                      </a:lnTo>
                      <a:lnTo>
                        <a:pt x="281" y="20"/>
                      </a:lnTo>
                      <a:lnTo>
                        <a:pt x="274" y="26"/>
                      </a:lnTo>
                      <a:lnTo>
                        <a:pt x="266" y="31"/>
                      </a:lnTo>
                      <a:lnTo>
                        <a:pt x="256" y="38"/>
                      </a:lnTo>
                      <a:lnTo>
                        <a:pt x="243" y="45"/>
                      </a:lnTo>
                      <a:lnTo>
                        <a:pt x="228" y="51"/>
                      </a:lnTo>
                      <a:lnTo>
                        <a:pt x="210" y="56"/>
                      </a:lnTo>
                      <a:lnTo>
                        <a:pt x="189" y="58"/>
                      </a:lnTo>
                      <a:lnTo>
                        <a:pt x="166" y="59"/>
                      </a:lnTo>
                      <a:lnTo>
                        <a:pt x="140" y="58"/>
                      </a:lnTo>
                      <a:lnTo>
                        <a:pt x="110" y="53"/>
                      </a:lnTo>
                      <a:lnTo>
                        <a:pt x="76" y="46"/>
                      </a:lnTo>
                      <a:lnTo>
                        <a:pt x="41" y="35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7" y="22"/>
                      </a:lnTo>
                      <a:lnTo>
                        <a:pt x="15" y="26"/>
                      </a:lnTo>
                      <a:lnTo>
                        <a:pt x="26" y="31"/>
                      </a:lnTo>
                      <a:lnTo>
                        <a:pt x="38" y="37"/>
                      </a:lnTo>
                      <a:lnTo>
                        <a:pt x="53" y="44"/>
                      </a:lnTo>
                      <a:lnTo>
                        <a:pt x="70" y="51"/>
                      </a:lnTo>
                      <a:lnTo>
                        <a:pt x="88" y="58"/>
                      </a:lnTo>
                      <a:lnTo>
                        <a:pt x="107" y="65"/>
                      </a:lnTo>
                      <a:lnTo>
                        <a:pt x="127" y="72"/>
                      </a:lnTo>
                      <a:lnTo>
                        <a:pt x="147" y="77"/>
                      </a:lnTo>
                      <a:lnTo>
                        <a:pt x="167" y="83"/>
                      </a:lnTo>
                      <a:lnTo>
                        <a:pt x="187" y="87"/>
                      </a:lnTo>
                      <a:lnTo>
                        <a:pt x="206" y="89"/>
                      </a:lnTo>
                      <a:lnTo>
                        <a:pt x="225" y="90"/>
                      </a:lnTo>
                      <a:lnTo>
                        <a:pt x="242" y="89"/>
                      </a:lnTo>
                      <a:lnTo>
                        <a:pt x="239" y="90"/>
                      </a:lnTo>
                      <a:lnTo>
                        <a:pt x="228" y="94"/>
                      </a:lnTo>
                      <a:lnTo>
                        <a:pt x="211" y="97"/>
                      </a:lnTo>
                      <a:lnTo>
                        <a:pt x="189" y="99"/>
                      </a:lnTo>
                      <a:lnTo>
                        <a:pt x="162" y="100"/>
                      </a:lnTo>
                      <a:lnTo>
                        <a:pt x="130" y="98"/>
                      </a:lnTo>
                      <a:lnTo>
                        <a:pt x="96" y="91"/>
                      </a:lnTo>
                      <a:lnTo>
                        <a:pt x="59" y="79"/>
                      </a:lnTo>
                      <a:lnTo>
                        <a:pt x="60" y="80"/>
                      </a:lnTo>
                      <a:lnTo>
                        <a:pt x="65" y="82"/>
                      </a:lnTo>
                      <a:lnTo>
                        <a:pt x="70" y="87"/>
                      </a:lnTo>
                      <a:lnTo>
                        <a:pt x="80" y="92"/>
                      </a:lnTo>
                      <a:lnTo>
                        <a:pt x="91" y="98"/>
                      </a:lnTo>
                      <a:lnTo>
                        <a:pt x="104" y="104"/>
                      </a:lnTo>
                      <a:lnTo>
                        <a:pt x="119" y="110"/>
                      </a:lnTo>
                      <a:lnTo>
                        <a:pt x="136" y="115"/>
                      </a:lnTo>
                      <a:lnTo>
                        <a:pt x="155" y="120"/>
                      </a:lnTo>
                      <a:lnTo>
                        <a:pt x="175" y="123"/>
                      </a:lnTo>
                      <a:lnTo>
                        <a:pt x="197" y="126"/>
                      </a:lnTo>
                      <a:lnTo>
                        <a:pt x="220" y="125"/>
                      </a:lnTo>
                      <a:lnTo>
                        <a:pt x="244" y="122"/>
                      </a:lnTo>
                      <a:lnTo>
                        <a:pt x="269" y="117"/>
                      </a:lnTo>
                      <a:lnTo>
                        <a:pt x="295" y="109"/>
                      </a:lnTo>
                      <a:lnTo>
                        <a:pt x="322" y="96"/>
                      </a:lnTo>
                      <a:lnTo>
                        <a:pt x="325" y="90"/>
                      </a:lnTo>
                      <a:lnTo>
                        <a:pt x="333" y="75"/>
                      </a:lnTo>
                      <a:lnTo>
                        <a:pt x="342" y="56"/>
                      </a:lnTo>
                      <a:lnTo>
                        <a:pt x="349" y="35"/>
                      </a:lnTo>
                      <a:lnTo>
                        <a:pt x="351" y="16"/>
                      </a:lnTo>
                      <a:lnTo>
                        <a:pt x="344" y="3"/>
                      </a:lnTo>
                      <a:lnTo>
                        <a:pt x="324" y="0"/>
                      </a:lnTo>
                      <a:lnTo>
                        <a:pt x="288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04" name="Group 260"/>
              <p:cNvGrpSpPr>
                <a:grpSpLocks/>
              </p:cNvGrpSpPr>
              <p:nvPr/>
            </p:nvGrpSpPr>
            <p:grpSpPr bwMode="auto">
              <a:xfrm>
                <a:off x="1392" y="3312"/>
                <a:ext cx="829" cy="321"/>
                <a:chOff x="1344" y="3333"/>
                <a:chExt cx="829" cy="321"/>
              </a:xfrm>
            </p:grpSpPr>
            <p:sp>
              <p:nvSpPr>
                <p:cNvPr id="305" name="Freeform 261"/>
                <p:cNvSpPr>
                  <a:spLocks/>
                </p:cNvSpPr>
                <p:nvPr/>
              </p:nvSpPr>
              <p:spPr bwMode="auto">
                <a:xfrm>
                  <a:off x="1344" y="3334"/>
                  <a:ext cx="358" cy="305"/>
                </a:xfrm>
                <a:custGeom>
                  <a:avLst/>
                  <a:gdLst/>
                  <a:ahLst/>
                  <a:cxnLst>
                    <a:cxn ang="0">
                      <a:pos x="546" y="126"/>
                    </a:cxn>
                    <a:cxn ang="0">
                      <a:pos x="541" y="123"/>
                    </a:cxn>
                    <a:cxn ang="0">
                      <a:pos x="528" y="116"/>
                    </a:cxn>
                    <a:cxn ang="0">
                      <a:pos x="508" y="106"/>
                    </a:cxn>
                    <a:cxn ang="0">
                      <a:pos x="480" y="93"/>
                    </a:cxn>
                    <a:cxn ang="0">
                      <a:pos x="447" y="80"/>
                    </a:cxn>
                    <a:cxn ang="0">
                      <a:pos x="410" y="63"/>
                    </a:cxn>
                    <a:cxn ang="0">
                      <a:pos x="368" y="48"/>
                    </a:cxn>
                    <a:cxn ang="0">
                      <a:pos x="326" y="33"/>
                    </a:cxn>
                    <a:cxn ang="0">
                      <a:pos x="280" y="21"/>
                    </a:cxn>
                    <a:cxn ang="0">
                      <a:pos x="233" y="10"/>
                    </a:cxn>
                    <a:cxn ang="0">
                      <a:pos x="189" y="4"/>
                    </a:cxn>
                    <a:cxn ang="0">
                      <a:pos x="145" y="0"/>
                    </a:cxn>
                    <a:cxn ang="0">
                      <a:pos x="102" y="2"/>
                    </a:cxn>
                    <a:cxn ang="0">
                      <a:pos x="64" y="10"/>
                    </a:cxn>
                    <a:cxn ang="0">
                      <a:pos x="29" y="25"/>
                    </a:cxn>
                    <a:cxn ang="0">
                      <a:pos x="1" y="47"/>
                    </a:cxn>
                    <a:cxn ang="0">
                      <a:pos x="1" y="52"/>
                    </a:cxn>
                    <a:cxn ang="0">
                      <a:pos x="0" y="63"/>
                    </a:cxn>
                    <a:cxn ang="0">
                      <a:pos x="1" y="83"/>
                    </a:cxn>
                    <a:cxn ang="0">
                      <a:pos x="2" y="107"/>
                    </a:cxn>
                    <a:cxn ang="0">
                      <a:pos x="5" y="136"/>
                    </a:cxn>
                    <a:cxn ang="0">
                      <a:pos x="10" y="168"/>
                    </a:cxn>
                    <a:cxn ang="0">
                      <a:pos x="19" y="202"/>
                    </a:cxn>
                    <a:cxn ang="0">
                      <a:pos x="32" y="236"/>
                    </a:cxn>
                    <a:cxn ang="0">
                      <a:pos x="48" y="272"/>
                    </a:cxn>
                    <a:cxn ang="0">
                      <a:pos x="70" y="305"/>
                    </a:cxn>
                    <a:cxn ang="0">
                      <a:pos x="96" y="336"/>
                    </a:cxn>
                    <a:cxn ang="0">
                      <a:pos x="130" y="363"/>
                    </a:cxn>
                    <a:cxn ang="0">
                      <a:pos x="170" y="386"/>
                    </a:cxn>
                    <a:cxn ang="0">
                      <a:pos x="218" y="402"/>
                    </a:cxn>
                    <a:cxn ang="0">
                      <a:pos x="274" y="411"/>
                    </a:cxn>
                    <a:cxn ang="0">
                      <a:pos x="338" y="412"/>
                    </a:cxn>
                    <a:cxn ang="0">
                      <a:pos x="341" y="412"/>
                    </a:cxn>
                    <a:cxn ang="0">
                      <a:pos x="345" y="411"/>
                    </a:cxn>
                    <a:cxn ang="0">
                      <a:pos x="352" y="411"/>
                    </a:cxn>
                    <a:cxn ang="0">
                      <a:pos x="363" y="409"/>
                    </a:cxn>
                    <a:cxn ang="0">
                      <a:pos x="375" y="407"/>
                    </a:cxn>
                    <a:cxn ang="0">
                      <a:pos x="389" y="402"/>
                    </a:cxn>
                    <a:cxn ang="0">
                      <a:pos x="404" y="397"/>
                    </a:cxn>
                    <a:cxn ang="0">
                      <a:pos x="420" y="391"/>
                    </a:cxn>
                    <a:cxn ang="0">
                      <a:pos x="436" y="383"/>
                    </a:cxn>
                    <a:cxn ang="0">
                      <a:pos x="452" y="373"/>
                    </a:cxn>
                    <a:cxn ang="0">
                      <a:pos x="469" y="362"/>
                    </a:cxn>
                    <a:cxn ang="0">
                      <a:pos x="484" y="347"/>
                    </a:cxn>
                    <a:cxn ang="0">
                      <a:pos x="497" y="331"/>
                    </a:cxn>
                    <a:cxn ang="0">
                      <a:pos x="510" y="312"/>
                    </a:cxn>
                    <a:cxn ang="0">
                      <a:pos x="522" y="290"/>
                    </a:cxn>
                    <a:cxn ang="0">
                      <a:pos x="530" y="266"/>
                    </a:cxn>
                    <a:cxn ang="0">
                      <a:pos x="532" y="263"/>
                    </a:cxn>
                    <a:cxn ang="0">
                      <a:pos x="540" y="251"/>
                    </a:cxn>
                    <a:cxn ang="0">
                      <a:pos x="549" y="236"/>
                    </a:cxn>
                    <a:cxn ang="0">
                      <a:pos x="557" y="215"/>
                    </a:cxn>
                    <a:cxn ang="0">
                      <a:pos x="564" y="194"/>
                    </a:cxn>
                    <a:cxn ang="0">
                      <a:pos x="565" y="169"/>
                    </a:cxn>
                    <a:cxn ang="0">
                      <a:pos x="561" y="146"/>
                    </a:cxn>
                    <a:cxn ang="0">
                      <a:pos x="546" y="126"/>
                    </a:cxn>
                  </a:cxnLst>
                  <a:rect l="0" t="0" r="r" b="b"/>
                  <a:pathLst>
                    <a:path w="565" h="412">
                      <a:moveTo>
                        <a:pt x="546" y="126"/>
                      </a:moveTo>
                      <a:lnTo>
                        <a:pt x="541" y="123"/>
                      </a:lnTo>
                      <a:lnTo>
                        <a:pt x="528" y="116"/>
                      </a:lnTo>
                      <a:lnTo>
                        <a:pt x="508" y="106"/>
                      </a:lnTo>
                      <a:lnTo>
                        <a:pt x="480" y="93"/>
                      </a:lnTo>
                      <a:lnTo>
                        <a:pt x="447" y="80"/>
                      </a:lnTo>
                      <a:lnTo>
                        <a:pt x="410" y="63"/>
                      </a:lnTo>
                      <a:lnTo>
                        <a:pt x="368" y="48"/>
                      </a:lnTo>
                      <a:lnTo>
                        <a:pt x="326" y="33"/>
                      </a:lnTo>
                      <a:lnTo>
                        <a:pt x="280" y="21"/>
                      </a:lnTo>
                      <a:lnTo>
                        <a:pt x="233" y="10"/>
                      </a:lnTo>
                      <a:lnTo>
                        <a:pt x="189" y="4"/>
                      </a:lnTo>
                      <a:lnTo>
                        <a:pt x="145" y="0"/>
                      </a:lnTo>
                      <a:lnTo>
                        <a:pt x="102" y="2"/>
                      </a:lnTo>
                      <a:lnTo>
                        <a:pt x="64" y="10"/>
                      </a:lnTo>
                      <a:lnTo>
                        <a:pt x="29" y="25"/>
                      </a:lnTo>
                      <a:lnTo>
                        <a:pt x="1" y="47"/>
                      </a:lnTo>
                      <a:lnTo>
                        <a:pt x="1" y="52"/>
                      </a:lnTo>
                      <a:lnTo>
                        <a:pt x="0" y="63"/>
                      </a:lnTo>
                      <a:lnTo>
                        <a:pt x="1" y="83"/>
                      </a:lnTo>
                      <a:lnTo>
                        <a:pt x="2" y="107"/>
                      </a:lnTo>
                      <a:lnTo>
                        <a:pt x="5" y="136"/>
                      </a:lnTo>
                      <a:lnTo>
                        <a:pt x="10" y="168"/>
                      </a:lnTo>
                      <a:lnTo>
                        <a:pt x="19" y="202"/>
                      </a:lnTo>
                      <a:lnTo>
                        <a:pt x="32" y="236"/>
                      </a:lnTo>
                      <a:lnTo>
                        <a:pt x="48" y="272"/>
                      </a:lnTo>
                      <a:lnTo>
                        <a:pt x="70" y="305"/>
                      </a:lnTo>
                      <a:lnTo>
                        <a:pt x="96" y="336"/>
                      </a:lnTo>
                      <a:lnTo>
                        <a:pt x="130" y="363"/>
                      </a:lnTo>
                      <a:lnTo>
                        <a:pt x="170" y="386"/>
                      </a:lnTo>
                      <a:lnTo>
                        <a:pt x="218" y="402"/>
                      </a:lnTo>
                      <a:lnTo>
                        <a:pt x="274" y="411"/>
                      </a:lnTo>
                      <a:lnTo>
                        <a:pt x="338" y="412"/>
                      </a:lnTo>
                      <a:lnTo>
                        <a:pt x="341" y="412"/>
                      </a:lnTo>
                      <a:lnTo>
                        <a:pt x="345" y="411"/>
                      </a:lnTo>
                      <a:lnTo>
                        <a:pt x="352" y="411"/>
                      </a:lnTo>
                      <a:lnTo>
                        <a:pt x="363" y="409"/>
                      </a:lnTo>
                      <a:lnTo>
                        <a:pt x="375" y="407"/>
                      </a:lnTo>
                      <a:lnTo>
                        <a:pt x="389" y="402"/>
                      </a:lnTo>
                      <a:lnTo>
                        <a:pt x="404" y="397"/>
                      </a:lnTo>
                      <a:lnTo>
                        <a:pt x="420" y="391"/>
                      </a:lnTo>
                      <a:lnTo>
                        <a:pt x="436" y="383"/>
                      </a:lnTo>
                      <a:lnTo>
                        <a:pt x="452" y="373"/>
                      </a:lnTo>
                      <a:lnTo>
                        <a:pt x="469" y="362"/>
                      </a:lnTo>
                      <a:lnTo>
                        <a:pt x="484" y="347"/>
                      </a:lnTo>
                      <a:lnTo>
                        <a:pt x="497" y="331"/>
                      </a:lnTo>
                      <a:lnTo>
                        <a:pt x="510" y="312"/>
                      </a:lnTo>
                      <a:lnTo>
                        <a:pt x="522" y="290"/>
                      </a:lnTo>
                      <a:lnTo>
                        <a:pt x="530" y="266"/>
                      </a:lnTo>
                      <a:lnTo>
                        <a:pt x="532" y="263"/>
                      </a:lnTo>
                      <a:lnTo>
                        <a:pt x="540" y="251"/>
                      </a:lnTo>
                      <a:lnTo>
                        <a:pt x="549" y="236"/>
                      </a:lnTo>
                      <a:lnTo>
                        <a:pt x="557" y="215"/>
                      </a:lnTo>
                      <a:lnTo>
                        <a:pt x="564" y="194"/>
                      </a:lnTo>
                      <a:lnTo>
                        <a:pt x="565" y="169"/>
                      </a:lnTo>
                      <a:lnTo>
                        <a:pt x="561" y="146"/>
                      </a:lnTo>
                      <a:lnTo>
                        <a:pt x="546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306" name="Group 262"/>
                <p:cNvGrpSpPr>
                  <a:grpSpLocks/>
                </p:cNvGrpSpPr>
                <p:nvPr/>
              </p:nvGrpSpPr>
              <p:grpSpPr bwMode="auto">
                <a:xfrm>
                  <a:off x="1383" y="3364"/>
                  <a:ext cx="790" cy="290"/>
                  <a:chOff x="1383" y="3364"/>
                  <a:chExt cx="790" cy="290"/>
                </a:xfrm>
              </p:grpSpPr>
              <p:sp>
                <p:nvSpPr>
                  <p:cNvPr id="308" name="Freeform 263"/>
                  <p:cNvSpPr>
                    <a:spLocks/>
                  </p:cNvSpPr>
                  <p:nvPr/>
                </p:nvSpPr>
                <p:spPr bwMode="auto">
                  <a:xfrm>
                    <a:off x="1793" y="3365"/>
                    <a:ext cx="381" cy="290"/>
                  </a:xfrm>
                  <a:custGeom>
                    <a:avLst/>
                    <a:gdLst/>
                    <a:ahLst/>
                    <a:cxnLst>
                      <a:cxn ang="0">
                        <a:pos x="2" y="90"/>
                      </a:cxn>
                      <a:cxn ang="0">
                        <a:pos x="5" y="87"/>
                      </a:cxn>
                      <a:cxn ang="0">
                        <a:pos x="17" y="83"/>
                      </a:cxn>
                      <a:cxn ang="0">
                        <a:pos x="35" y="75"/>
                      </a:cxn>
                      <a:cxn ang="0">
                        <a:pos x="60" y="64"/>
                      </a:cxn>
                      <a:cxn ang="0">
                        <a:pos x="90" y="54"/>
                      </a:cxn>
                      <a:cxn ang="0">
                        <a:pos x="124" y="42"/>
                      </a:cxn>
                      <a:cxn ang="0">
                        <a:pos x="163" y="31"/>
                      </a:cxn>
                      <a:cxn ang="0">
                        <a:pos x="206" y="19"/>
                      </a:cxn>
                      <a:cxn ang="0">
                        <a:pos x="251" y="11"/>
                      </a:cxn>
                      <a:cxn ang="0">
                        <a:pos x="299" y="4"/>
                      </a:cxn>
                      <a:cxn ang="0">
                        <a:pos x="349" y="0"/>
                      </a:cxn>
                      <a:cxn ang="0">
                        <a:pos x="400" y="0"/>
                      </a:cxn>
                      <a:cxn ang="0">
                        <a:pos x="450" y="4"/>
                      </a:cxn>
                      <a:cxn ang="0">
                        <a:pos x="501" y="13"/>
                      </a:cxn>
                      <a:cxn ang="0">
                        <a:pos x="552" y="28"/>
                      </a:cxn>
                      <a:cxn ang="0">
                        <a:pos x="600" y="50"/>
                      </a:cxn>
                      <a:cxn ang="0">
                        <a:pos x="600" y="55"/>
                      </a:cxn>
                      <a:cxn ang="0">
                        <a:pos x="599" y="66"/>
                      </a:cxn>
                      <a:cxn ang="0">
                        <a:pos x="597" y="86"/>
                      </a:cxn>
                      <a:cxn ang="0">
                        <a:pos x="593" y="110"/>
                      </a:cxn>
                      <a:cxn ang="0">
                        <a:pos x="587" y="139"/>
                      </a:cxn>
                      <a:cxn ang="0">
                        <a:pos x="578" y="171"/>
                      </a:cxn>
                      <a:cxn ang="0">
                        <a:pos x="565" y="205"/>
                      </a:cxn>
                      <a:cxn ang="0">
                        <a:pos x="549" y="238"/>
                      </a:cxn>
                      <a:cxn ang="0">
                        <a:pos x="529" y="273"/>
                      </a:cxn>
                      <a:cxn ang="0">
                        <a:pos x="502" y="304"/>
                      </a:cxn>
                      <a:cxn ang="0">
                        <a:pos x="471" y="333"/>
                      </a:cxn>
                      <a:cxn ang="0">
                        <a:pos x="432" y="358"/>
                      </a:cxn>
                      <a:cxn ang="0">
                        <a:pos x="387" y="376"/>
                      </a:cxn>
                      <a:cxn ang="0">
                        <a:pos x="335" y="389"/>
                      </a:cxn>
                      <a:cxn ang="0">
                        <a:pos x="275" y="394"/>
                      </a:cxn>
                      <a:cxn ang="0">
                        <a:pos x="206" y="389"/>
                      </a:cxn>
                      <a:cxn ang="0">
                        <a:pos x="204" y="389"/>
                      </a:cxn>
                      <a:cxn ang="0">
                        <a:pos x="199" y="388"/>
                      </a:cxn>
                      <a:cxn ang="0">
                        <a:pos x="191" y="386"/>
                      </a:cxn>
                      <a:cxn ang="0">
                        <a:pos x="181" y="383"/>
                      </a:cxn>
                      <a:cxn ang="0">
                        <a:pos x="168" y="380"/>
                      </a:cxn>
                      <a:cxn ang="0">
                        <a:pos x="153" y="374"/>
                      </a:cxn>
                      <a:cxn ang="0">
                        <a:pos x="138" y="368"/>
                      </a:cxn>
                      <a:cxn ang="0">
                        <a:pos x="122" y="360"/>
                      </a:cxn>
                      <a:cxn ang="0">
                        <a:pos x="106" y="350"/>
                      </a:cxn>
                      <a:cxn ang="0">
                        <a:pos x="88" y="338"/>
                      </a:cxn>
                      <a:cxn ang="0">
                        <a:pos x="73" y="326"/>
                      </a:cxn>
                      <a:cxn ang="0">
                        <a:pos x="58" y="310"/>
                      </a:cxn>
                      <a:cxn ang="0">
                        <a:pos x="45" y="292"/>
                      </a:cxn>
                      <a:cxn ang="0">
                        <a:pos x="33" y="272"/>
                      </a:cxn>
                      <a:cxn ang="0">
                        <a:pos x="24" y="250"/>
                      </a:cxn>
                      <a:cxn ang="0">
                        <a:pos x="17" y="224"/>
                      </a:cxn>
                      <a:cxn ang="0">
                        <a:pos x="14" y="205"/>
                      </a:cxn>
                      <a:cxn ang="0">
                        <a:pos x="5" y="160"/>
                      </a:cxn>
                      <a:cxn ang="0">
                        <a:pos x="0" y="114"/>
                      </a:cxn>
                      <a:cxn ang="0">
                        <a:pos x="2" y="90"/>
                      </a:cxn>
                    </a:cxnLst>
                    <a:rect l="0" t="0" r="r" b="b"/>
                    <a:pathLst>
                      <a:path w="600" h="394">
                        <a:moveTo>
                          <a:pt x="2" y="90"/>
                        </a:moveTo>
                        <a:lnTo>
                          <a:pt x="5" y="87"/>
                        </a:lnTo>
                        <a:lnTo>
                          <a:pt x="17" y="83"/>
                        </a:lnTo>
                        <a:lnTo>
                          <a:pt x="35" y="75"/>
                        </a:lnTo>
                        <a:lnTo>
                          <a:pt x="60" y="64"/>
                        </a:lnTo>
                        <a:lnTo>
                          <a:pt x="90" y="54"/>
                        </a:lnTo>
                        <a:lnTo>
                          <a:pt x="124" y="42"/>
                        </a:lnTo>
                        <a:lnTo>
                          <a:pt x="163" y="31"/>
                        </a:lnTo>
                        <a:lnTo>
                          <a:pt x="206" y="19"/>
                        </a:lnTo>
                        <a:lnTo>
                          <a:pt x="251" y="11"/>
                        </a:lnTo>
                        <a:lnTo>
                          <a:pt x="299" y="4"/>
                        </a:lnTo>
                        <a:lnTo>
                          <a:pt x="349" y="0"/>
                        </a:lnTo>
                        <a:lnTo>
                          <a:pt x="400" y="0"/>
                        </a:lnTo>
                        <a:lnTo>
                          <a:pt x="450" y="4"/>
                        </a:lnTo>
                        <a:lnTo>
                          <a:pt x="501" y="13"/>
                        </a:lnTo>
                        <a:lnTo>
                          <a:pt x="552" y="28"/>
                        </a:lnTo>
                        <a:lnTo>
                          <a:pt x="600" y="50"/>
                        </a:lnTo>
                        <a:lnTo>
                          <a:pt x="600" y="55"/>
                        </a:lnTo>
                        <a:lnTo>
                          <a:pt x="599" y="66"/>
                        </a:lnTo>
                        <a:lnTo>
                          <a:pt x="597" y="86"/>
                        </a:lnTo>
                        <a:lnTo>
                          <a:pt x="593" y="110"/>
                        </a:lnTo>
                        <a:lnTo>
                          <a:pt x="587" y="139"/>
                        </a:lnTo>
                        <a:lnTo>
                          <a:pt x="578" y="171"/>
                        </a:lnTo>
                        <a:lnTo>
                          <a:pt x="565" y="205"/>
                        </a:lnTo>
                        <a:lnTo>
                          <a:pt x="549" y="238"/>
                        </a:lnTo>
                        <a:lnTo>
                          <a:pt x="529" y="273"/>
                        </a:lnTo>
                        <a:lnTo>
                          <a:pt x="502" y="304"/>
                        </a:lnTo>
                        <a:lnTo>
                          <a:pt x="471" y="333"/>
                        </a:lnTo>
                        <a:lnTo>
                          <a:pt x="432" y="358"/>
                        </a:lnTo>
                        <a:lnTo>
                          <a:pt x="387" y="376"/>
                        </a:lnTo>
                        <a:lnTo>
                          <a:pt x="335" y="389"/>
                        </a:lnTo>
                        <a:lnTo>
                          <a:pt x="275" y="394"/>
                        </a:lnTo>
                        <a:lnTo>
                          <a:pt x="206" y="389"/>
                        </a:lnTo>
                        <a:lnTo>
                          <a:pt x="204" y="389"/>
                        </a:lnTo>
                        <a:lnTo>
                          <a:pt x="199" y="388"/>
                        </a:lnTo>
                        <a:lnTo>
                          <a:pt x="191" y="386"/>
                        </a:lnTo>
                        <a:lnTo>
                          <a:pt x="181" y="383"/>
                        </a:lnTo>
                        <a:lnTo>
                          <a:pt x="168" y="380"/>
                        </a:lnTo>
                        <a:lnTo>
                          <a:pt x="153" y="374"/>
                        </a:lnTo>
                        <a:lnTo>
                          <a:pt x="138" y="368"/>
                        </a:lnTo>
                        <a:lnTo>
                          <a:pt x="122" y="360"/>
                        </a:lnTo>
                        <a:lnTo>
                          <a:pt x="106" y="350"/>
                        </a:lnTo>
                        <a:lnTo>
                          <a:pt x="88" y="338"/>
                        </a:lnTo>
                        <a:lnTo>
                          <a:pt x="73" y="326"/>
                        </a:lnTo>
                        <a:lnTo>
                          <a:pt x="58" y="310"/>
                        </a:lnTo>
                        <a:lnTo>
                          <a:pt x="45" y="292"/>
                        </a:lnTo>
                        <a:lnTo>
                          <a:pt x="33" y="272"/>
                        </a:lnTo>
                        <a:lnTo>
                          <a:pt x="24" y="250"/>
                        </a:lnTo>
                        <a:lnTo>
                          <a:pt x="17" y="224"/>
                        </a:lnTo>
                        <a:lnTo>
                          <a:pt x="14" y="205"/>
                        </a:lnTo>
                        <a:lnTo>
                          <a:pt x="5" y="160"/>
                        </a:lnTo>
                        <a:lnTo>
                          <a:pt x="0" y="114"/>
                        </a:lnTo>
                        <a:lnTo>
                          <a:pt x="2" y="9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09" name="Freeform 264"/>
                  <p:cNvSpPr>
                    <a:spLocks/>
                  </p:cNvSpPr>
                  <p:nvPr/>
                </p:nvSpPr>
                <p:spPr bwMode="auto">
                  <a:xfrm>
                    <a:off x="1653" y="3417"/>
                    <a:ext cx="184" cy="124"/>
                  </a:xfrm>
                  <a:custGeom>
                    <a:avLst/>
                    <a:gdLst/>
                    <a:ahLst/>
                    <a:cxnLst>
                      <a:cxn ang="0">
                        <a:pos x="0" y="155"/>
                      </a:cxn>
                      <a:cxn ang="0">
                        <a:pos x="2" y="153"/>
                      </a:cxn>
                      <a:cxn ang="0">
                        <a:pos x="8" y="150"/>
                      </a:cxn>
                      <a:cxn ang="0">
                        <a:pos x="17" y="147"/>
                      </a:cxn>
                      <a:cxn ang="0">
                        <a:pos x="30" y="141"/>
                      </a:cxn>
                      <a:cxn ang="0">
                        <a:pos x="45" y="135"/>
                      </a:cxn>
                      <a:cxn ang="0">
                        <a:pos x="63" y="129"/>
                      </a:cxn>
                      <a:cxn ang="0">
                        <a:pos x="83" y="124"/>
                      </a:cxn>
                      <a:cxn ang="0">
                        <a:pos x="103" y="119"/>
                      </a:cxn>
                      <a:cxn ang="0">
                        <a:pos x="126" y="115"/>
                      </a:cxn>
                      <a:cxn ang="0">
                        <a:pos x="151" y="114"/>
                      </a:cxn>
                      <a:cxn ang="0">
                        <a:pos x="174" y="114"/>
                      </a:cxn>
                      <a:cxn ang="0">
                        <a:pos x="199" y="118"/>
                      </a:cxn>
                      <a:cxn ang="0">
                        <a:pos x="222" y="124"/>
                      </a:cxn>
                      <a:cxn ang="0">
                        <a:pos x="246" y="134"/>
                      </a:cxn>
                      <a:cxn ang="0">
                        <a:pos x="269" y="148"/>
                      </a:cxn>
                      <a:cxn ang="0">
                        <a:pos x="290" y="166"/>
                      </a:cxn>
                      <a:cxn ang="0">
                        <a:pos x="255" y="44"/>
                      </a:cxn>
                      <a:cxn ang="0">
                        <a:pos x="254" y="43"/>
                      </a:cxn>
                      <a:cxn ang="0">
                        <a:pos x="251" y="41"/>
                      </a:cxn>
                      <a:cxn ang="0">
                        <a:pos x="246" y="37"/>
                      </a:cxn>
                      <a:cxn ang="0">
                        <a:pos x="239" y="33"/>
                      </a:cxn>
                      <a:cxn ang="0">
                        <a:pos x="230" y="27"/>
                      </a:cxn>
                      <a:cxn ang="0">
                        <a:pos x="220" y="21"/>
                      </a:cxn>
                      <a:cxn ang="0">
                        <a:pos x="207" y="15"/>
                      </a:cxn>
                      <a:cxn ang="0">
                        <a:pos x="194" y="11"/>
                      </a:cxn>
                      <a:cxn ang="0">
                        <a:pos x="179" y="6"/>
                      </a:cxn>
                      <a:cxn ang="0">
                        <a:pos x="162" y="3"/>
                      </a:cxn>
                      <a:cxn ang="0">
                        <a:pos x="145" y="0"/>
                      </a:cxn>
                      <a:cxn ang="0">
                        <a:pos x="126" y="0"/>
                      </a:cxn>
                      <a:cxn ang="0">
                        <a:pos x="107" y="1"/>
                      </a:cxn>
                      <a:cxn ang="0">
                        <a:pos x="86" y="6"/>
                      </a:cxn>
                      <a:cxn ang="0">
                        <a:pos x="65" y="13"/>
                      </a:cxn>
                      <a:cxn ang="0">
                        <a:pos x="43" y="22"/>
                      </a:cxn>
                      <a:cxn ang="0">
                        <a:pos x="0" y="155"/>
                      </a:cxn>
                    </a:cxnLst>
                    <a:rect l="0" t="0" r="r" b="b"/>
                    <a:pathLst>
                      <a:path w="290" h="166">
                        <a:moveTo>
                          <a:pt x="0" y="155"/>
                        </a:moveTo>
                        <a:lnTo>
                          <a:pt x="2" y="153"/>
                        </a:lnTo>
                        <a:lnTo>
                          <a:pt x="8" y="150"/>
                        </a:lnTo>
                        <a:lnTo>
                          <a:pt x="17" y="147"/>
                        </a:lnTo>
                        <a:lnTo>
                          <a:pt x="30" y="141"/>
                        </a:lnTo>
                        <a:lnTo>
                          <a:pt x="45" y="135"/>
                        </a:lnTo>
                        <a:lnTo>
                          <a:pt x="63" y="129"/>
                        </a:lnTo>
                        <a:lnTo>
                          <a:pt x="83" y="124"/>
                        </a:lnTo>
                        <a:lnTo>
                          <a:pt x="103" y="119"/>
                        </a:lnTo>
                        <a:lnTo>
                          <a:pt x="126" y="115"/>
                        </a:lnTo>
                        <a:lnTo>
                          <a:pt x="151" y="114"/>
                        </a:lnTo>
                        <a:lnTo>
                          <a:pt x="174" y="114"/>
                        </a:lnTo>
                        <a:lnTo>
                          <a:pt x="199" y="118"/>
                        </a:lnTo>
                        <a:lnTo>
                          <a:pt x="222" y="124"/>
                        </a:lnTo>
                        <a:lnTo>
                          <a:pt x="246" y="134"/>
                        </a:lnTo>
                        <a:lnTo>
                          <a:pt x="269" y="148"/>
                        </a:lnTo>
                        <a:lnTo>
                          <a:pt x="290" y="166"/>
                        </a:lnTo>
                        <a:lnTo>
                          <a:pt x="255" y="44"/>
                        </a:lnTo>
                        <a:lnTo>
                          <a:pt x="254" y="43"/>
                        </a:lnTo>
                        <a:lnTo>
                          <a:pt x="251" y="41"/>
                        </a:lnTo>
                        <a:lnTo>
                          <a:pt x="246" y="37"/>
                        </a:lnTo>
                        <a:lnTo>
                          <a:pt x="239" y="33"/>
                        </a:lnTo>
                        <a:lnTo>
                          <a:pt x="230" y="27"/>
                        </a:lnTo>
                        <a:lnTo>
                          <a:pt x="220" y="21"/>
                        </a:lnTo>
                        <a:lnTo>
                          <a:pt x="207" y="15"/>
                        </a:lnTo>
                        <a:lnTo>
                          <a:pt x="194" y="11"/>
                        </a:lnTo>
                        <a:lnTo>
                          <a:pt x="179" y="6"/>
                        </a:lnTo>
                        <a:lnTo>
                          <a:pt x="162" y="3"/>
                        </a:lnTo>
                        <a:lnTo>
                          <a:pt x="145" y="0"/>
                        </a:lnTo>
                        <a:lnTo>
                          <a:pt x="126" y="0"/>
                        </a:lnTo>
                        <a:lnTo>
                          <a:pt x="107" y="1"/>
                        </a:lnTo>
                        <a:lnTo>
                          <a:pt x="86" y="6"/>
                        </a:lnTo>
                        <a:lnTo>
                          <a:pt x="65" y="13"/>
                        </a:lnTo>
                        <a:lnTo>
                          <a:pt x="43" y="22"/>
                        </a:lnTo>
                        <a:lnTo>
                          <a:pt x="0" y="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10" name="Freeform 265"/>
                  <p:cNvSpPr>
                    <a:spLocks/>
                  </p:cNvSpPr>
                  <p:nvPr/>
                </p:nvSpPr>
                <p:spPr bwMode="auto">
                  <a:xfrm>
                    <a:off x="1382" y="3369"/>
                    <a:ext cx="237" cy="219"/>
                  </a:xfrm>
                  <a:custGeom>
                    <a:avLst/>
                    <a:gdLst/>
                    <a:ahLst/>
                    <a:cxnLst>
                      <a:cxn ang="0">
                        <a:pos x="7" y="12"/>
                      </a:cxn>
                      <a:cxn ang="0">
                        <a:pos x="42" y="4"/>
                      </a:cxn>
                      <a:cxn ang="0">
                        <a:pos x="106" y="0"/>
                      </a:cxn>
                      <a:cxn ang="0">
                        <a:pos x="191" y="13"/>
                      </a:cxn>
                      <a:cxn ang="0">
                        <a:pos x="296" y="52"/>
                      </a:cxn>
                      <a:cxn ang="0">
                        <a:pos x="373" y="97"/>
                      </a:cxn>
                      <a:cxn ang="0">
                        <a:pos x="352" y="87"/>
                      </a:cxn>
                      <a:cxn ang="0">
                        <a:pos x="312" y="68"/>
                      </a:cxn>
                      <a:cxn ang="0">
                        <a:pos x="255" y="49"/>
                      </a:cxn>
                      <a:cxn ang="0">
                        <a:pos x="190" y="38"/>
                      </a:cxn>
                      <a:cxn ang="0">
                        <a:pos x="118" y="41"/>
                      </a:cxn>
                      <a:cxn ang="0">
                        <a:pos x="133" y="43"/>
                      </a:cxn>
                      <a:cxn ang="0">
                        <a:pos x="172" y="51"/>
                      </a:cxn>
                      <a:cxn ang="0">
                        <a:pos x="227" y="66"/>
                      </a:cxn>
                      <a:cxn ang="0">
                        <a:pos x="289" y="93"/>
                      </a:cxn>
                      <a:cxn ang="0">
                        <a:pos x="349" y="129"/>
                      </a:cxn>
                      <a:cxn ang="0">
                        <a:pos x="363" y="143"/>
                      </a:cxn>
                      <a:cxn ang="0">
                        <a:pos x="341" y="133"/>
                      </a:cxn>
                      <a:cxn ang="0">
                        <a:pos x="306" y="118"/>
                      </a:cxn>
                      <a:cxn ang="0">
                        <a:pos x="261" y="103"/>
                      </a:cxn>
                      <a:cxn ang="0">
                        <a:pos x="210" y="94"/>
                      </a:cxn>
                      <a:cxn ang="0">
                        <a:pos x="182" y="95"/>
                      </a:cxn>
                      <a:cxn ang="0">
                        <a:pos x="247" y="128"/>
                      </a:cxn>
                      <a:cxn ang="0">
                        <a:pos x="331" y="182"/>
                      </a:cxn>
                      <a:cxn ang="0">
                        <a:pos x="335" y="195"/>
                      </a:cxn>
                      <a:cxn ang="0">
                        <a:pos x="267" y="169"/>
                      </a:cxn>
                      <a:cxn ang="0">
                        <a:pos x="183" y="150"/>
                      </a:cxn>
                      <a:cxn ang="0">
                        <a:pos x="216" y="169"/>
                      </a:cxn>
                      <a:cxn ang="0">
                        <a:pos x="283" y="207"/>
                      </a:cxn>
                      <a:cxn ang="0">
                        <a:pos x="316" y="232"/>
                      </a:cxn>
                      <a:cxn ang="0">
                        <a:pos x="266" y="217"/>
                      </a:cxn>
                      <a:cxn ang="0">
                        <a:pos x="199" y="203"/>
                      </a:cxn>
                      <a:cxn ang="0">
                        <a:pos x="189" y="207"/>
                      </a:cxn>
                      <a:cxn ang="0">
                        <a:pos x="216" y="229"/>
                      </a:cxn>
                      <a:cxn ang="0">
                        <a:pos x="263" y="268"/>
                      </a:cxn>
                      <a:cxn ang="0">
                        <a:pos x="250" y="262"/>
                      </a:cxn>
                      <a:cxn ang="0">
                        <a:pos x="215" y="252"/>
                      </a:cxn>
                      <a:cxn ang="0">
                        <a:pos x="189" y="248"/>
                      </a:cxn>
                      <a:cxn ang="0">
                        <a:pos x="206" y="264"/>
                      </a:cxn>
                      <a:cxn ang="0">
                        <a:pos x="232" y="291"/>
                      </a:cxn>
                      <a:cxn ang="0">
                        <a:pos x="230" y="299"/>
                      </a:cxn>
                      <a:cxn ang="0">
                        <a:pos x="183" y="293"/>
                      </a:cxn>
                      <a:cxn ang="0">
                        <a:pos x="117" y="270"/>
                      </a:cxn>
                      <a:cxn ang="0">
                        <a:pos x="51" y="214"/>
                      </a:cxn>
                      <a:cxn ang="0">
                        <a:pos x="8" y="113"/>
                      </a:cxn>
                    </a:cxnLst>
                    <a:rect l="0" t="0" r="r" b="b"/>
                    <a:pathLst>
                      <a:path w="374" h="299">
                        <a:moveTo>
                          <a:pt x="0" y="14"/>
                        </a:moveTo>
                        <a:lnTo>
                          <a:pt x="2" y="13"/>
                        </a:lnTo>
                        <a:lnTo>
                          <a:pt x="7" y="12"/>
                        </a:lnTo>
                        <a:lnTo>
                          <a:pt x="16" y="10"/>
                        </a:lnTo>
                        <a:lnTo>
                          <a:pt x="27" y="6"/>
                        </a:lnTo>
                        <a:lnTo>
                          <a:pt x="42" y="4"/>
                        </a:lnTo>
                        <a:lnTo>
                          <a:pt x="61" y="2"/>
                        </a:lnTo>
                        <a:lnTo>
                          <a:pt x="81" y="0"/>
                        </a:lnTo>
                        <a:lnTo>
                          <a:pt x="106" y="0"/>
                        </a:lnTo>
                        <a:lnTo>
                          <a:pt x="131" y="3"/>
                        </a:lnTo>
                        <a:lnTo>
                          <a:pt x="160" y="6"/>
                        </a:lnTo>
                        <a:lnTo>
                          <a:pt x="191" y="13"/>
                        </a:lnTo>
                        <a:lnTo>
                          <a:pt x="223" y="22"/>
                        </a:lnTo>
                        <a:lnTo>
                          <a:pt x="259" y="35"/>
                        </a:lnTo>
                        <a:lnTo>
                          <a:pt x="296" y="52"/>
                        </a:lnTo>
                        <a:lnTo>
                          <a:pt x="334" y="73"/>
                        </a:lnTo>
                        <a:lnTo>
                          <a:pt x="374" y="98"/>
                        </a:lnTo>
                        <a:lnTo>
                          <a:pt x="373" y="97"/>
                        </a:lnTo>
                        <a:lnTo>
                          <a:pt x="368" y="95"/>
                        </a:lnTo>
                        <a:lnTo>
                          <a:pt x="361" y="91"/>
                        </a:lnTo>
                        <a:lnTo>
                          <a:pt x="352" y="87"/>
                        </a:lnTo>
                        <a:lnTo>
                          <a:pt x="341" y="81"/>
                        </a:lnTo>
                        <a:lnTo>
                          <a:pt x="327" y="74"/>
                        </a:lnTo>
                        <a:lnTo>
                          <a:pt x="312" y="68"/>
                        </a:lnTo>
                        <a:lnTo>
                          <a:pt x="295" y="61"/>
                        </a:lnTo>
                        <a:lnTo>
                          <a:pt x="276" y="55"/>
                        </a:lnTo>
                        <a:lnTo>
                          <a:pt x="255" y="49"/>
                        </a:lnTo>
                        <a:lnTo>
                          <a:pt x="235" y="44"/>
                        </a:lnTo>
                        <a:lnTo>
                          <a:pt x="213" y="41"/>
                        </a:lnTo>
                        <a:lnTo>
                          <a:pt x="190" y="38"/>
                        </a:lnTo>
                        <a:lnTo>
                          <a:pt x="167" y="37"/>
                        </a:lnTo>
                        <a:lnTo>
                          <a:pt x="142" y="37"/>
                        </a:lnTo>
                        <a:lnTo>
                          <a:pt x="118" y="41"/>
                        </a:lnTo>
                        <a:lnTo>
                          <a:pt x="121" y="41"/>
                        </a:lnTo>
                        <a:lnTo>
                          <a:pt x="125" y="42"/>
                        </a:lnTo>
                        <a:lnTo>
                          <a:pt x="133" y="43"/>
                        </a:lnTo>
                        <a:lnTo>
                          <a:pt x="144" y="45"/>
                        </a:lnTo>
                        <a:lnTo>
                          <a:pt x="157" y="48"/>
                        </a:lnTo>
                        <a:lnTo>
                          <a:pt x="172" y="51"/>
                        </a:lnTo>
                        <a:lnTo>
                          <a:pt x="189" y="55"/>
                        </a:lnTo>
                        <a:lnTo>
                          <a:pt x="207" y="60"/>
                        </a:lnTo>
                        <a:lnTo>
                          <a:pt x="227" y="66"/>
                        </a:lnTo>
                        <a:lnTo>
                          <a:pt x="247" y="74"/>
                        </a:lnTo>
                        <a:lnTo>
                          <a:pt x="268" y="82"/>
                        </a:lnTo>
                        <a:lnTo>
                          <a:pt x="289" y="93"/>
                        </a:lnTo>
                        <a:lnTo>
                          <a:pt x="310" y="103"/>
                        </a:lnTo>
                        <a:lnTo>
                          <a:pt x="329" y="116"/>
                        </a:lnTo>
                        <a:lnTo>
                          <a:pt x="349" y="129"/>
                        </a:lnTo>
                        <a:lnTo>
                          <a:pt x="367" y="146"/>
                        </a:lnTo>
                        <a:lnTo>
                          <a:pt x="366" y="144"/>
                        </a:lnTo>
                        <a:lnTo>
                          <a:pt x="363" y="143"/>
                        </a:lnTo>
                        <a:lnTo>
                          <a:pt x="357" y="140"/>
                        </a:lnTo>
                        <a:lnTo>
                          <a:pt x="350" y="136"/>
                        </a:lnTo>
                        <a:lnTo>
                          <a:pt x="341" y="133"/>
                        </a:lnTo>
                        <a:lnTo>
                          <a:pt x="330" y="128"/>
                        </a:lnTo>
                        <a:lnTo>
                          <a:pt x="319" y="123"/>
                        </a:lnTo>
                        <a:lnTo>
                          <a:pt x="306" y="118"/>
                        </a:lnTo>
                        <a:lnTo>
                          <a:pt x="291" y="112"/>
                        </a:lnTo>
                        <a:lnTo>
                          <a:pt x="276" y="108"/>
                        </a:lnTo>
                        <a:lnTo>
                          <a:pt x="261" y="103"/>
                        </a:lnTo>
                        <a:lnTo>
                          <a:pt x="244" y="100"/>
                        </a:lnTo>
                        <a:lnTo>
                          <a:pt x="228" y="96"/>
                        </a:lnTo>
                        <a:lnTo>
                          <a:pt x="210" y="94"/>
                        </a:lnTo>
                        <a:lnTo>
                          <a:pt x="193" y="93"/>
                        </a:lnTo>
                        <a:lnTo>
                          <a:pt x="176" y="93"/>
                        </a:lnTo>
                        <a:lnTo>
                          <a:pt x="182" y="95"/>
                        </a:lnTo>
                        <a:lnTo>
                          <a:pt x="197" y="103"/>
                        </a:lnTo>
                        <a:lnTo>
                          <a:pt x="220" y="113"/>
                        </a:lnTo>
                        <a:lnTo>
                          <a:pt x="247" y="128"/>
                        </a:lnTo>
                        <a:lnTo>
                          <a:pt x="276" y="144"/>
                        </a:lnTo>
                        <a:lnTo>
                          <a:pt x="305" y="163"/>
                        </a:lnTo>
                        <a:lnTo>
                          <a:pt x="331" y="182"/>
                        </a:lnTo>
                        <a:lnTo>
                          <a:pt x="352" y="202"/>
                        </a:lnTo>
                        <a:lnTo>
                          <a:pt x="348" y="200"/>
                        </a:lnTo>
                        <a:lnTo>
                          <a:pt x="335" y="195"/>
                        </a:lnTo>
                        <a:lnTo>
                          <a:pt x="316" y="187"/>
                        </a:lnTo>
                        <a:lnTo>
                          <a:pt x="293" y="178"/>
                        </a:lnTo>
                        <a:lnTo>
                          <a:pt x="267" y="169"/>
                        </a:lnTo>
                        <a:lnTo>
                          <a:pt x="238" y="161"/>
                        </a:lnTo>
                        <a:lnTo>
                          <a:pt x="210" y="154"/>
                        </a:lnTo>
                        <a:lnTo>
                          <a:pt x="183" y="150"/>
                        </a:lnTo>
                        <a:lnTo>
                          <a:pt x="187" y="152"/>
                        </a:lnTo>
                        <a:lnTo>
                          <a:pt x="199" y="158"/>
                        </a:lnTo>
                        <a:lnTo>
                          <a:pt x="216" y="169"/>
                        </a:lnTo>
                        <a:lnTo>
                          <a:pt x="238" y="180"/>
                        </a:lnTo>
                        <a:lnTo>
                          <a:pt x="261" y="193"/>
                        </a:lnTo>
                        <a:lnTo>
                          <a:pt x="283" y="207"/>
                        </a:lnTo>
                        <a:lnTo>
                          <a:pt x="304" y="220"/>
                        </a:lnTo>
                        <a:lnTo>
                          <a:pt x="321" y="233"/>
                        </a:lnTo>
                        <a:lnTo>
                          <a:pt x="316" y="232"/>
                        </a:lnTo>
                        <a:lnTo>
                          <a:pt x="305" y="229"/>
                        </a:lnTo>
                        <a:lnTo>
                          <a:pt x="287" y="223"/>
                        </a:lnTo>
                        <a:lnTo>
                          <a:pt x="266" y="217"/>
                        </a:lnTo>
                        <a:lnTo>
                          <a:pt x="243" y="212"/>
                        </a:lnTo>
                        <a:lnTo>
                          <a:pt x="220" y="207"/>
                        </a:lnTo>
                        <a:lnTo>
                          <a:pt x="199" y="203"/>
                        </a:lnTo>
                        <a:lnTo>
                          <a:pt x="183" y="202"/>
                        </a:lnTo>
                        <a:lnTo>
                          <a:pt x="184" y="203"/>
                        </a:lnTo>
                        <a:lnTo>
                          <a:pt x="189" y="207"/>
                        </a:lnTo>
                        <a:lnTo>
                          <a:pt x="195" y="211"/>
                        </a:lnTo>
                        <a:lnTo>
                          <a:pt x="205" y="219"/>
                        </a:lnTo>
                        <a:lnTo>
                          <a:pt x="216" y="229"/>
                        </a:lnTo>
                        <a:lnTo>
                          <a:pt x="230" y="239"/>
                        </a:lnTo>
                        <a:lnTo>
                          <a:pt x="246" y="253"/>
                        </a:lnTo>
                        <a:lnTo>
                          <a:pt x="263" y="268"/>
                        </a:lnTo>
                        <a:lnTo>
                          <a:pt x="262" y="267"/>
                        </a:lnTo>
                        <a:lnTo>
                          <a:pt x="257" y="265"/>
                        </a:lnTo>
                        <a:lnTo>
                          <a:pt x="250" y="262"/>
                        </a:lnTo>
                        <a:lnTo>
                          <a:pt x="239" y="258"/>
                        </a:lnTo>
                        <a:lnTo>
                          <a:pt x="228" y="255"/>
                        </a:lnTo>
                        <a:lnTo>
                          <a:pt x="215" y="252"/>
                        </a:lnTo>
                        <a:lnTo>
                          <a:pt x="201" y="249"/>
                        </a:lnTo>
                        <a:lnTo>
                          <a:pt x="187" y="247"/>
                        </a:lnTo>
                        <a:lnTo>
                          <a:pt x="189" y="248"/>
                        </a:lnTo>
                        <a:lnTo>
                          <a:pt x="193" y="252"/>
                        </a:lnTo>
                        <a:lnTo>
                          <a:pt x="199" y="257"/>
                        </a:lnTo>
                        <a:lnTo>
                          <a:pt x="206" y="264"/>
                        </a:lnTo>
                        <a:lnTo>
                          <a:pt x="214" y="272"/>
                        </a:lnTo>
                        <a:lnTo>
                          <a:pt x="223" y="282"/>
                        </a:lnTo>
                        <a:lnTo>
                          <a:pt x="232" y="291"/>
                        </a:lnTo>
                        <a:lnTo>
                          <a:pt x="240" y="299"/>
                        </a:lnTo>
                        <a:lnTo>
                          <a:pt x="238" y="299"/>
                        </a:lnTo>
                        <a:lnTo>
                          <a:pt x="230" y="299"/>
                        </a:lnTo>
                        <a:lnTo>
                          <a:pt x="217" y="299"/>
                        </a:lnTo>
                        <a:lnTo>
                          <a:pt x="201" y="296"/>
                        </a:lnTo>
                        <a:lnTo>
                          <a:pt x="183" y="293"/>
                        </a:lnTo>
                        <a:lnTo>
                          <a:pt x="162" y="288"/>
                        </a:lnTo>
                        <a:lnTo>
                          <a:pt x="140" y="280"/>
                        </a:lnTo>
                        <a:lnTo>
                          <a:pt x="117" y="270"/>
                        </a:lnTo>
                        <a:lnTo>
                          <a:pt x="94" y="255"/>
                        </a:lnTo>
                        <a:lnTo>
                          <a:pt x="72" y="237"/>
                        </a:lnTo>
                        <a:lnTo>
                          <a:pt x="51" y="214"/>
                        </a:lnTo>
                        <a:lnTo>
                          <a:pt x="34" y="186"/>
                        </a:lnTo>
                        <a:lnTo>
                          <a:pt x="19" y="152"/>
                        </a:lnTo>
                        <a:lnTo>
                          <a:pt x="8" y="113"/>
                        </a:lnTo>
                        <a:lnTo>
                          <a:pt x="1" y="67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7F9B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s-E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307" name="Freeform 266"/>
                <p:cNvSpPr>
                  <a:spLocks/>
                </p:cNvSpPr>
                <p:nvPr/>
              </p:nvSpPr>
              <p:spPr bwMode="auto">
                <a:xfrm>
                  <a:off x="1840" y="3410"/>
                  <a:ext cx="256" cy="195"/>
                </a:xfrm>
                <a:custGeom>
                  <a:avLst/>
                  <a:gdLst/>
                  <a:ahLst/>
                  <a:cxnLst>
                    <a:cxn ang="0">
                      <a:pos x="8" y="59"/>
                    </a:cxn>
                    <a:cxn ang="0">
                      <a:pos x="46" y="41"/>
                    </a:cxn>
                    <a:cxn ang="0">
                      <a:pos x="114" y="17"/>
                    </a:cxn>
                    <a:cxn ang="0">
                      <a:pos x="206" y="1"/>
                    </a:cxn>
                    <a:cxn ang="0">
                      <a:pos x="320" y="4"/>
                    </a:cxn>
                    <a:cxn ang="0">
                      <a:pos x="405" y="21"/>
                    </a:cxn>
                    <a:cxn ang="0">
                      <a:pos x="383" y="17"/>
                    </a:cxn>
                    <a:cxn ang="0">
                      <a:pos x="338" y="13"/>
                    </a:cxn>
                    <a:cxn ang="0">
                      <a:pos x="278" y="15"/>
                    </a:cxn>
                    <a:cxn ang="0">
                      <a:pos x="206" y="25"/>
                    </a:cxn>
                    <a:cxn ang="0">
                      <a:pos x="128" y="50"/>
                    </a:cxn>
                    <a:cxn ang="0">
                      <a:pos x="144" y="48"/>
                    </a:cxn>
                    <a:cxn ang="0">
                      <a:pos x="187" y="42"/>
                    </a:cxn>
                    <a:cxn ang="0">
                      <a:pos x="246" y="40"/>
                    </a:cxn>
                    <a:cxn ang="0">
                      <a:pos x="312" y="43"/>
                    </a:cxn>
                    <a:cxn ang="0">
                      <a:pos x="378" y="59"/>
                    </a:cxn>
                    <a:cxn ang="0">
                      <a:pos x="391" y="66"/>
                    </a:cxn>
                    <a:cxn ang="0">
                      <a:pos x="359" y="64"/>
                    </a:cxn>
                    <a:cxn ang="0">
                      <a:pos x="307" y="63"/>
                    </a:cxn>
                    <a:cxn ang="0">
                      <a:pos x="246" y="65"/>
                    </a:cxn>
                    <a:cxn ang="0">
                      <a:pos x="181" y="73"/>
                    </a:cxn>
                    <a:cxn ang="0">
                      <a:pos x="144" y="84"/>
                    </a:cxn>
                    <a:cxn ang="0">
                      <a:pos x="173" y="85"/>
                    </a:cxn>
                    <a:cxn ang="0">
                      <a:pos x="224" y="89"/>
                    </a:cxn>
                    <a:cxn ang="0">
                      <a:pos x="285" y="96"/>
                    </a:cxn>
                    <a:cxn ang="0">
                      <a:pos x="342" y="109"/>
                    </a:cxn>
                    <a:cxn ang="0">
                      <a:pos x="383" y="125"/>
                    </a:cxn>
                    <a:cxn ang="0">
                      <a:pos x="367" y="124"/>
                    </a:cxn>
                    <a:cxn ang="0">
                      <a:pos x="324" y="123"/>
                    </a:cxn>
                    <a:cxn ang="0">
                      <a:pos x="267" y="123"/>
                    </a:cxn>
                    <a:cxn ang="0">
                      <a:pos x="206" y="125"/>
                    </a:cxn>
                    <a:cxn ang="0">
                      <a:pos x="151" y="130"/>
                    </a:cxn>
                    <a:cxn ang="0">
                      <a:pos x="144" y="134"/>
                    </a:cxn>
                    <a:cxn ang="0">
                      <a:pos x="178" y="137"/>
                    </a:cxn>
                    <a:cxn ang="0">
                      <a:pos x="228" y="142"/>
                    </a:cxn>
                    <a:cxn ang="0">
                      <a:pos x="282" y="149"/>
                    </a:cxn>
                    <a:cxn ang="0">
                      <a:pos x="330" y="157"/>
                    </a:cxn>
                    <a:cxn ang="0">
                      <a:pos x="349" y="163"/>
                    </a:cxn>
                    <a:cxn ang="0">
                      <a:pos x="324" y="164"/>
                    </a:cxn>
                    <a:cxn ang="0">
                      <a:pos x="278" y="168"/>
                    </a:cxn>
                    <a:cxn ang="0">
                      <a:pos x="224" y="171"/>
                    </a:cxn>
                    <a:cxn ang="0">
                      <a:pos x="174" y="177"/>
                    </a:cxn>
                    <a:cxn ang="0">
                      <a:pos x="142" y="183"/>
                    </a:cxn>
                    <a:cxn ang="0">
                      <a:pos x="174" y="186"/>
                    </a:cxn>
                    <a:cxn ang="0">
                      <a:pos x="243" y="199"/>
                    </a:cxn>
                    <a:cxn ang="0">
                      <a:pos x="286" y="214"/>
                    </a:cxn>
                    <a:cxn ang="0">
                      <a:pos x="241" y="217"/>
                    </a:cxn>
                    <a:cxn ang="0">
                      <a:pos x="179" y="224"/>
                    </a:cxn>
                    <a:cxn ang="0">
                      <a:pos x="174" y="229"/>
                    </a:cxn>
                    <a:cxn ang="0">
                      <a:pos x="221" y="237"/>
                    </a:cxn>
                    <a:cxn ang="0">
                      <a:pos x="265" y="250"/>
                    </a:cxn>
                    <a:cxn ang="0">
                      <a:pos x="241" y="256"/>
                    </a:cxn>
                    <a:cxn ang="0">
                      <a:pos x="181" y="265"/>
                    </a:cxn>
                    <a:cxn ang="0">
                      <a:pos x="107" y="255"/>
                    </a:cxn>
                    <a:cxn ang="0">
                      <a:pos x="40" y="212"/>
                    </a:cxn>
                    <a:cxn ang="0">
                      <a:pos x="2" y="112"/>
                    </a:cxn>
                  </a:cxnLst>
                  <a:rect l="0" t="0" r="r" b="b"/>
                  <a:pathLst>
                    <a:path w="406" h="265">
                      <a:moveTo>
                        <a:pt x="0" y="64"/>
                      </a:moveTo>
                      <a:lnTo>
                        <a:pt x="2" y="63"/>
                      </a:lnTo>
                      <a:lnTo>
                        <a:pt x="8" y="59"/>
                      </a:lnTo>
                      <a:lnTo>
                        <a:pt x="17" y="55"/>
                      </a:lnTo>
                      <a:lnTo>
                        <a:pt x="30" y="48"/>
                      </a:lnTo>
                      <a:lnTo>
                        <a:pt x="46" y="41"/>
                      </a:lnTo>
                      <a:lnTo>
                        <a:pt x="66" y="33"/>
                      </a:lnTo>
                      <a:lnTo>
                        <a:pt x="89" y="25"/>
                      </a:lnTo>
                      <a:lnTo>
                        <a:pt x="114" y="17"/>
                      </a:lnTo>
                      <a:lnTo>
                        <a:pt x="142" y="11"/>
                      </a:lnTo>
                      <a:lnTo>
                        <a:pt x="173" y="5"/>
                      </a:lnTo>
                      <a:lnTo>
                        <a:pt x="206" y="1"/>
                      </a:lnTo>
                      <a:lnTo>
                        <a:pt x="242" y="0"/>
                      </a:lnTo>
                      <a:lnTo>
                        <a:pt x="280" y="1"/>
                      </a:lnTo>
                      <a:lnTo>
                        <a:pt x="320" y="4"/>
                      </a:lnTo>
                      <a:lnTo>
                        <a:pt x="362" y="11"/>
                      </a:lnTo>
                      <a:lnTo>
                        <a:pt x="406" y="21"/>
                      </a:lnTo>
                      <a:lnTo>
                        <a:pt x="405" y="21"/>
                      </a:lnTo>
                      <a:lnTo>
                        <a:pt x="400" y="20"/>
                      </a:lnTo>
                      <a:lnTo>
                        <a:pt x="392" y="19"/>
                      </a:lnTo>
                      <a:lnTo>
                        <a:pt x="383" y="17"/>
                      </a:lnTo>
                      <a:lnTo>
                        <a:pt x="370" y="16"/>
                      </a:lnTo>
                      <a:lnTo>
                        <a:pt x="355" y="15"/>
                      </a:lnTo>
                      <a:lnTo>
                        <a:pt x="338" y="13"/>
                      </a:lnTo>
                      <a:lnTo>
                        <a:pt x="319" y="13"/>
                      </a:lnTo>
                      <a:lnTo>
                        <a:pt x="300" y="13"/>
                      </a:lnTo>
                      <a:lnTo>
                        <a:pt x="278" y="15"/>
                      </a:lnTo>
                      <a:lnTo>
                        <a:pt x="255" y="17"/>
                      </a:lnTo>
                      <a:lnTo>
                        <a:pt x="231" y="20"/>
                      </a:lnTo>
                      <a:lnTo>
                        <a:pt x="206" y="25"/>
                      </a:lnTo>
                      <a:lnTo>
                        <a:pt x="180" y="32"/>
                      </a:lnTo>
                      <a:lnTo>
                        <a:pt x="155" y="40"/>
                      </a:lnTo>
                      <a:lnTo>
                        <a:pt x="128" y="50"/>
                      </a:lnTo>
                      <a:lnTo>
                        <a:pt x="130" y="50"/>
                      </a:lnTo>
                      <a:lnTo>
                        <a:pt x="135" y="49"/>
                      </a:lnTo>
                      <a:lnTo>
                        <a:pt x="144" y="48"/>
                      </a:lnTo>
                      <a:lnTo>
                        <a:pt x="156" y="46"/>
                      </a:lnTo>
                      <a:lnTo>
                        <a:pt x="171" y="45"/>
                      </a:lnTo>
                      <a:lnTo>
                        <a:pt x="187" y="42"/>
                      </a:lnTo>
                      <a:lnTo>
                        <a:pt x="205" y="41"/>
                      </a:lnTo>
                      <a:lnTo>
                        <a:pt x="225" y="40"/>
                      </a:lnTo>
                      <a:lnTo>
                        <a:pt x="246" y="40"/>
                      </a:lnTo>
                      <a:lnTo>
                        <a:pt x="267" y="40"/>
                      </a:lnTo>
                      <a:lnTo>
                        <a:pt x="291" y="41"/>
                      </a:lnTo>
                      <a:lnTo>
                        <a:pt x="312" y="43"/>
                      </a:lnTo>
                      <a:lnTo>
                        <a:pt x="335" y="47"/>
                      </a:lnTo>
                      <a:lnTo>
                        <a:pt x="357" y="53"/>
                      </a:lnTo>
                      <a:lnTo>
                        <a:pt x="378" y="59"/>
                      </a:lnTo>
                      <a:lnTo>
                        <a:pt x="398" y="68"/>
                      </a:lnTo>
                      <a:lnTo>
                        <a:pt x="395" y="68"/>
                      </a:lnTo>
                      <a:lnTo>
                        <a:pt x="391" y="66"/>
                      </a:lnTo>
                      <a:lnTo>
                        <a:pt x="383" y="66"/>
                      </a:lnTo>
                      <a:lnTo>
                        <a:pt x="371" y="65"/>
                      </a:lnTo>
                      <a:lnTo>
                        <a:pt x="359" y="64"/>
                      </a:lnTo>
                      <a:lnTo>
                        <a:pt x="342" y="64"/>
                      </a:lnTo>
                      <a:lnTo>
                        <a:pt x="325" y="63"/>
                      </a:lnTo>
                      <a:lnTo>
                        <a:pt x="307" y="63"/>
                      </a:lnTo>
                      <a:lnTo>
                        <a:pt x="287" y="63"/>
                      </a:lnTo>
                      <a:lnTo>
                        <a:pt x="266" y="64"/>
                      </a:lnTo>
                      <a:lnTo>
                        <a:pt x="246" y="65"/>
                      </a:lnTo>
                      <a:lnTo>
                        <a:pt x="224" y="68"/>
                      </a:lnTo>
                      <a:lnTo>
                        <a:pt x="202" y="70"/>
                      </a:lnTo>
                      <a:lnTo>
                        <a:pt x="181" y="73"/>
                      </a:lnTo>
                      <a:lnTo>
                        <a:pt x="161" y="78"/>
                      </a:lnTo>
                      <a:lnTo>
                        <a:pt x="142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60" y="85"/>
                      </a:lnTo>
                      <a:lnTo>
                        <a:pt x="173" y="85"/>
                      </a:lnTo>
                      <a:lnTo>
                        <a:pt x="188" y="86"/>
                      </a:lnTo>
                      <a:lnTo>
                        <a:pt x="205" y="87"/>
                      </a:lnTo>
                      <a:lnTo>
                        <a:pt x="224" y="89"/>
                      </a:lnTo>
                      <a:lnTo>
                        <a:pt x="243" y="92"/>
                      </a:lnTo>
                      <a:lnTo>
                        <a:pt x="264" y="94"/>
                      </a:lnTo>
                      <a:lnTo>
                        <a:pt x="285" y="96"/>
                      </a:lnTo>
                      <a:lnTo>
                        <a:pt x="304" y="100"/>
                      </a:lnTo>
                      <a:lnTo>
                        <a:pt x="324" y="104"/>
                      </a:lnTo>
                      <a:lnTo>
                        <a:pt x="342" y="109"/>
                      </a:lnTo>
                      <a:lnTo>
                        <a:pt x="359" y="114"/>
                      </a:lnTo>
                      <a:lnTo>
                        <a:pt x="372" y="119"/>
                      </a:lnTo>
                      <a:lnTo>
                        <a:pt x="383" y="125"/>
                      </a:lnTo>
                      <a:lnTo>
                        <a:pt x="380" y="125"/>
                      </a:lnTo>
                      <a:lnTo>
                        <a:pt x="375" y="125"/>
                      </a:lnTo>
                      <a:lnTo>
                        <a:pt x="367" y="124"/>
                      </a:lnTo>
                      <a:lnTo>
                        <a:pt x="355" y="124"/>
                      </a:lnTo>
                      <a:lnTo>
                        <a:pt x="340" y="124"/>
                      </a:lnTo>
                      <a:lnTo>
                        <a:pt x="324" y="123"/>
                      </a:lnTo>
                      <a:lnTo>
                        <a:pt x="307" y="123"/>
                      </a:lnTo>
                      <a:lnTo>
                        <a:pt x="287" y="123"/>
                      </a:lnTo>
                      <a:lnTo>
                        <a:pt x="267" y="123"/>
                      </a:lnTo>
                      <a:lnTo>
                        <a:pt x="247" y="123"/>
                      </a:lnTo>
                      <a:lnTo>
                        <a:pt x="226" y="124"/>
                      </a:lnTo>
                      <a:lnTo>
                        <a:pt x="206" y="125"/>
                      </a:lnTo>
                      <a:lnTo>
                        <a:pt x="187" y="126"/>
                      </a:lnTo>
                      <a:lnTo>
                        <a:pt x="168" y="127"/>
                      </a:lnTo>
                      <a:lnTo>
                        <a:pt x="151" y="130"/>
                      </a:lnTo>
                      <a:lnTo>
                        <a:pt x="136" y="133"/>
                      </a:lnTo>
                      <a:lnTo>
                        <a:pt x="138" y="133"/>
                      </a:lnTo>
                      <a:lnTo>
                        <a:pt x="144" y="134"/>
                      </a:lnTo>
                      <a:lnTo>
                        <a:pt x="152" y="134"/>
                      </a:lnTo>
                      <a:lnTo>
                        <a:pt x="164" y="136"/>
                      </a:lnTo>
                      <a:lnTo>
                        <a:pt x="178" y="137"/>
                      </a:lnTo>
                      <a:lnTo>
                        <a:pt x="193" y="139"/>
                      </a:lnTo>
                      <a:lnTo>
                        <a:pt x="210" y="140"/>
                      </a:lnTo>
                      <a:lnTo>
                        <a:pt x="228" y="142"/>
                      </a:lnTo>
                      <a:lnTo>
                        <a:pt x="247" y="145"/>
                      </a:lnTo>
                      <a:lnTo>
                        <a:pt x="265" y="147"/>
                      </a:lnTo>
                      <a:lnTo>
                        <a:pt x="282" y="149"/>
                      </a:lnTo>
                      <a:lnTo>
                        <a:pt x="300" y="152"/>
                      </a:lnTo>
                      <a:lnTo>
                        <a:pt x="316" y="154"/>
                      </a:lnTo>
                      <a:lnTo>
                        <a:pt x="330" y="157"/>
                      </a:lnTo>
                      <a:lnTo>
                        <a:pt x="342" y="160"/>
                      </a:lnTo>
                      <a:lnTo>
                        <a:pt x="352" y="163"/>
                      </a:lnTo>
                      <a:lnTo>
                        <a:pt x="349" y="163"/>
                      </a:lnTo>
                      <a:lnTo>
                        <a:pt x="344" y="163"/>
                      </a:lnTo>
                      <a:lnTo>
                        <a:pt x="335" y="164"/>
                      </a:lnTo>
                      <a:lnTo>
                        <a:pt x="324" y="164"/>
                      </a:lnTo>
                      <a:lnTo>
                        <a:pt x="310" y="165"/>
                      </a:lnTo>
                      <a:lnTo>
                        <a:pt x="295" y="167"/>
                      </a:lnTo>
                      <a:lnTo>
                        <a:pt x="278" y="168"/>
                      </a:lnTo>
                      <a:lnTo>
                        <a:pt x="261" y="169"/>
                      </a:lnTo>
                      <a:lnTo>
                        <a:pt x="242" y="170"/>
                      </a:lnTo>
                      <a:lnTo>
                        <a:pt x="224" y="171"/>
                      </a:lnTo>
                      <a:lnTo>
                        <a:pt x="206" y="174"/>
                      </a:lnTo>
                      <a:lnTo>
                        <a:pt x="190" y="175"/>
                      </a:lnTo>
                      <a:lnTo>
                        <a:pt x="174" y="177"/>
                      </a:lnTo>
                      <a:lnTo>
                        <a:pt x="161" y="178"/>
                      </a:lnTo>
                      <a:lnTo>
                        <a:pt x="150" y="180"/>
                      </a:lnTo>
                      <a:lnTo>
                        <a:pt x="142" y="183"/>
                      </a:lnTo>
                      <a:lnTo>
                        <a:pt x="146" y="183"/>
                      </a:lnTo>
                      <a:lnTo>
                        <a:pt x="157" y="184"/>
                      </a:lnTo>
                      <a:lnTo>
                        <a:pt x="174" y="186"/>
                      </a:lnTo>
                      <a:lnTo>
                        <a:pt x="195" y="190"/>
                      </a:lnTo>
                      <a:lnTo>
                        <a:pt x="219" y="193"/>
                      </a:lnTo>
                      <a:lnTo>
                        <a:pt x="243" y="199"/>
                      </a:lnTo>
                      <a:lnTo>
                        <a:pt x="267" y="206"/>
                      </a:lnTo>
                      <a:lnTo>
                        <a:pt x="289" y="214"/>
                      </a:lnTo>
                      <a:lnTo>
                        <a:pt x="286" y="214"/>
                      </a:lnTo>
                      <a:lnTo>
                        <a:pt x="276" y="215"/>
                      </a:lnTo>
                      <a:lnTo>
                        <a:pt x="259" y="216"/>
                      </a:lnTo>
                      <a:lnTo>
                        <a:pt x="241" y="217"/>
                      </a:lnTo>
                      <a:lnTo>
                        <a:pt x="220" y="218"/>
                      </a:lnTo>
                      <a:lnTo>
                        <a:pt x="199" y="221"/>
                      </a:lnTo>
                      <a:lnTo>
                        <a:pt x="179" y="224"/>
                      </a:lnTo>
                      <a:lnTo>
                        <a:pt x="161" y="227"/>
                      </a:lnTo>
                      <a:lnTo>
                        <a:pt x="165" y="227"/>
                      </a:lnTo>
                      <a:lnTo>
                        <a:pt x="174" y="229"/>
                      </a:lnTo>
                      <a:lnTo>
                        <a:pt x="188" y="230"/>
                      </a:lnTo>
                      <a:lnTo>
                        <a:pt x="204" y="233"/>
                      </a:lnTo>
                      <a:lnTo>
                        <a:pt x="221" y="237"/>
                      </a:lnTo>
                      <a:lnTo>
                        <a:pt x="239" y="240"/>
                      </a:lnTo>
                      <a:lnTo>
                        <a:pt x="254" y="245"/>
                      </a:lnTo>
                      <a:lnTo>
                        <a:pt x="265" y="250"/>
                      </a:lnTo>
                      <a:lnTo>
                        <a:pt x="262" y="251"/>
                      </a:lnTo>
                      <a:lnTo>
                        <a:pt x="254" y="253"/>
                      </a:lnTo>
                      <a:lnTo>
                        <a:pt x="241" y="256"/>
                      </a:lnTo>
                      <a:lnTo>
                        <a:pt x="224" y="260"/>
                      </a:lnTo>
                      <a:lnTo>
                        <a:pt x="203" y="263"/>
                      </a:lnTo>
                      <a:lnTo>
                        <a:pt x="181" y="265"/>
                      </a:lnTo>
                      <a:lnTo>
                        <a:pt x="157" y="265"/>
                      </a:lnTo>
                      <a:lnTo>
                        <a:pt x="132" y="262"/>
                      </a:lnTo>
                      <a:lnTo>
                        <a:pt x="107" y="255"/>
                      </a:lnTo>
                      <a:lnTo>
                        <a:pt x="83" y="246"/>
                      </a:lnTo>
                      <a:lnTo>
                        <a:pt x="60" y="231"/>
                      </a:lnTo>
                      <a:lnTo>
                        <a:pt x="40" y="212"/>
                      </a:lnTo>
                      <a:lnTo>
                        <a:pt x="23" y="185"/>
                      </a:lnTo>
                      <a:lnTo>
                        <a:pt x="11" y="153"/>
                      </a:lnTo>
                      <a:lnTo>
                        <a:pt x="2" y="112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7F9B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s-E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314" name="Rectangle 4"/>
          <p:cNvSpPr>
            <a:spLocks noChangeArrowheads="1"/>
          </p:cNvSpPr>
          <p:nvPr/>
        </p:nvSpPr>
        <p:spPr bwMode="auto">
          <a:xfrm>
            <a:off x="7859185" y="1973439"/>
            <a:ext cx="2758707" cy="609600"/>
          </a:xfrm>
          <a:prstGeom prst="rect">
            <a:avLst/>
          </a:prstGeom>
          <a:solidFill>
            <a:srgbClr val="3366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Individuos Cooperativos</a:t>
            </a:r>
            <a:endParaRPr lang="es-E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5" name="Rectangle 5"/>
          <p:cNvSpPr>
            <a:spLocks noChangeArrowheads="1"/>
          </p:cNvSpPr>
          <p:nvPr/>
        </p:nvSpPr>
        <p:spPr bwMode="auto">
          <a:xfrm>
            <a:off x="9797060" y="2952750"/>
            <a:ext cx="1812924" cy="819150"/>
          </a:xfrm>
          <a:prstGeom prst="rect">
            <a:avLst/>
          </a:prstGeom>
          <a:solidFill>
            <a:srgbClr val="3366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Unidades</a:t>
            </a:r>
          </a:p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Organizacionales</a:t>
            </a:r>
            <a:endParaRPr lang="es-E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318" name="AutoShape 8"/>
          <p:cNvCxnSpPr>
            <a:cxnSpLocks noChangeShapeType="1"/>
            <a:stCxn id="314" idx="2"/>
            <a:endCxn id="315" idx="1"/>
          </p:cNvCxnSpPr>
          <p:nvPr/>
        </p:nvCxnSpPr>
        <p:spPr bwMode="auto">
          <a:xfrm>
            <a:off x="9238539" y="2583039"/>
            <a:ext cx="558521" cy="779286"/>
          </a:xfrm>
          <a:prstGeom prst="straightConnector1">
            <a:avLst/>
          </a:prstGeom>
          <a:noFill/>
          <a:ln w="57150">
            <a:solidFill>
              <a:schemeClr val="accent1">
                <a:lumMod val="75000"/>
              </a:schemeClr>
            </a:solidFill>
            <a:miter lim="800000"/>
            <a:headEnd/>
            <a:tailEnd type="triangle" w="med" len="med"/>
          </a:ln>
        </p:spPr>
      </p:cxnSp>
      <p:cxnSp>
        <p:nvCxnSpPr>
          <p:cNvPr id="320" name="AutoShape 8"/>
          <p:cNvCxnSpPr>
            <a:cxnSpLocks noChangeShapeType="1"/>
            <a:stCxn id="315" idx="2"/>
            <a:endCxn id="245" idx="0"/>
          </p:cNvCxnSpPr>
          <p:nvPr/>
        </p:nvCxnSpPr>
        <p:spPr bwMode="auto">
          <a:xfrm flipH="1">
            <a:off x="10285237" y="3771900"/>
            <a:ext cx="418285" cy="860407"/>
          </a:xfrm>
          <a:prstGeom prst="straightConnector1">
            <a:avLst/>
          </a:prstGeom>
          <a:noFill/>
          <a:ln w="57150">
            <a:solidFill>
              <a:schemeClr val="accent1">
                <a:lumMod val="75000"/>
              </a:schemeClr>
            </a:solidFill>
            <a:miter lim="800000"/>
            <a:headEnd/>
            <a:tailEnd type="triangle" w="med" len="med"/>
          </a:ln>
        </p:spPr>
      </p:cxnSp>
      <p:sp>
        <p:nvSpPr>
          <p:cNvPr id="322" name="Rectangle 17"/>
          <p:cNvSpPr>
            <a:spLocks noChangeArrowheads="1"/>
          </p:cNvSpPr>
          <p:nvPr/>
        </p:nvSpPr>
        <p:spPr bwMode="auto">
          <a:xfrm>
            <a:off x="8844470" y="5810250"/>
            <a:ext cx="2952750" cy="762000"/>
          </a:xfrm>
          <a:prstGeom prst="rect">
            <a:avLst/>
          </a:prstGeom>
          <a:solidFill>
            <a:srgbClr val="CC66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66FF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Descomposición</a:t>
            </a:r>
          </a:p>
          <a:p>
            <a:pPr algn="ctr">
              <a:defRPr/>
            </a:pPr>
            <a:r>
              <a:rPr lang="es-ES_tradnl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Recursiva Sistémica</a:t>
            </a:r>
            <a:endParaRPr kumimoji="0" lang="es-ES_tradnl" b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utoUpdateAnimBg="0"/>
      <p:bldP spid="322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-5135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06286" y="583285"/>
            <a:ext cx="72211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Agente Racional – Social – SMA</a:t>
            </a:r>
          </a:p>
        </p:txBody>
      </p:sp>
      <p:sp>
        <p:nvSpPr>
          <p:cNvPr id="316" name="Rectangle 3"/>
          <p:cNvSpPr>
            <a:spLocks noChangeArrowheads="1"/>
          </p:cNvSpPr>
          <p:nvPr/>
        </p:nvSpPr>
        <p:spPr bwMode="auto">
          <a:xfrm>
            <a:off x="2352675" y="1733550"/>
            <a:ext cx="3352800" cy="533400"/>
          </a:xfrm>
          <a:prstGeom prst="rect">
            <a:avLst/>
          </a:prstGeom>
          <a:solidFill>
            <a:srgbClr val="3366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Colaboración</a:t>
            </a:r>
            <a:endParaRPr lang="es-E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7" name="Rectangle 4"/>
          <p:cNvSpPr>
            <a:spLocks noChangeArrowheads="1"/>
          </p:cNvSpPr>
          <p:nvPr/>
        </p:nvSpPr>
        <p:spPr bwMode="auto">
          <a:xfrm>
            <a:off x="2352675" y="2686050"/>
            <a:ext cx="3352800" cy="533400"/>
          </a:xfrm>
          <a:prstGeom prst="rect">
            <a:avLst/>
          </a:prstGeom>
          <a:solidFill>
            <a:srgbClr val="3366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Coordinación de Acciones</a:t>
            </a:r>
            <a:endParaRPr lang="es-ES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0" name="Rectangle 5"/>
          <p:cNvSpPr>
            <a:spLocks noChangeArrowheads="1"/>
          </p:cNvSpPr>
          <p:nvPr/>
        </p:nvSpPr>
        <p:spPr bwMode="auto">
          <a:xfrm>
            <a:off x="2352675" y="3676650"/>
            <a:ext cx="3352800" cy="533400"/>
          </a:xfrm>
          <a:prstGeom prst="rect">
            <a:avLst/>
          </a:prstGeom>
          <a:solidFill>
            <a:srgbClr val="3366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Solución de Conflictos</a:t>
            </a:r>
            <a:endParaRPr lang="es-ES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1" name="Rectangle 6"/>
          <p:cNvSpPr>
            <a:spLocks noChangeArrowheads="1"/>
          </p:cNvSpPr>
          <p:nvPr/>
        </p:nvSpPr>
        <p:spPr bwMode="auto">
          <a:xfrm>
            <a:off x="2276475" y="4972050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s-ES_tradnl" sz="2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Cooperación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22" name="Group 7"/>
          <p:cNvGrpSpPr>
            <a:grpSpLocks/>
          </p:cNvGrpSpPr>
          <p:nvPr/>
        </p:nvGrpSpPr>
        <p:grpSpPr bwMode="auto">
          <a:xfrm>
            <a:off x="1514475" y="2686050"/>
            <a:ext cx="4495800" cy="1981200"/>
            <a:chOff x="432" y="1416"/>
            <a:chExt cx="2832" cy="1248"/>
          </a:xfrm>
        </p:grpSpPr>
        <p:sp>
          <p:nvSpPr>
            <p:cNvPr id="323" name="Text Box 8"/>
            <p:cNvSpPr txBox="1">
              <a:spLocks noChangeArrowheads="1"/>
            </p:cNvSpPr>
            <p:nvPr/>
          </p:nvSpPr>
          <p:spPr bwMode="auto">
            <a:xfrm>
              <a:off x="432" y="1416"/>
              <a:ext cx="912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s-ES_tradnl" sz="8000" b="0" dirty="0">
                  <a:solidFill>
                    <a:schemeClr val="accent1">
                      <a:lumMod val="75000"/>
                    </a:schemeClr>
                  </a:solidFill>
                </a:rPr>
                <a:t>+</a:t>
              </a:r>
              <a:endParaRPr lang="es-ES" sz="8000" b="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4" name="Line 9"/>
            <p:cNvSpPr>
              <a:spLocks noChangeShapeType="1"/>
            </p:cNvSpPr>
            <p:nvPr/>
          </p:nvSpPr>
          <p:spPr bwMode="auto">
            <a:xfrm>
              <a:off x="528" y="2664"/>
              <a:ext cx="2736" cy="0"/>
            </a:xfrm>
            <a:prstGeom prst="line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5" name="Group 10"/>
          <p:cNvGrpSpPr>
            <a:grpSpLocks/>
          </p:cNvGrpSpPr>
          <p:nvPr/>
        </p:nvGrpSpPr>
        <p:grpSpPr bwMode="auto">
          <a:xfrm>
            <a:off x="5705475" y="1733550"/>
            <a:ext cx="4191000" cy="533400"/>
            <a:chOff x="3120" y="1128"/>
            <a:chExt cx="2640" cy="336"/>
          </a:xfrm>
        </p:grpSpPr>
        <p:sp>
          <p:nvSpPr>
            <p:cNvPr id="326" name="Rectangle 11"/>
            <p:cNvSpPr>
              <a:spLocks noChangeArrowheads="1"/>
            </p:cNvSpPr>
            <p:nvPr/>
          </p:nvSpPr>
          <p:spPr bwMode="auto">
            <a:xfrm>
              <a:off x="3552" y="1128"/>
              <a:ext cx="2208" cy="336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s-ES_tradnl" sz="2000" b="0"/>
                <a:t>Asignación Tareas/Recursos</a:t>
              </a:r>
              <a:endParaRPr lang="es-ES" sz="2000" b="0"/>
            </a:p>
          </p:txBody>
        </p:sp>
        <p:cxnSp>
          <p:nvCxnSpPr>
            <p:cNvPr id="327" name="AutoShape 12"/>
            <p:cNvCxnSpPr>
              <a:cxnSpLocks noChangeShapeType="1"/>
              <a:stCxn id="326" idx="1"/>
              <a:endCxn id="316" idx="3"/>
            </p:cNvCxnSpPr>
            <p:nvPr/>
          </p:nvCxnSpPr>
          <p:spPr bwMode="auto">
            <a:xfrm flipH="1" flipV="1">
              <a:off x="3120" y="1290"/>
              <a:ext cx="432" cy="6"/>
            </a:xfrm>
            <a:prstGeom prst="straightConnector1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miter lim="800000"/>
              <a:headEnd type="triangle" w="med" len="med"/>
              <a:tailEnd/>
            </a:ln>
          </p:spPr>
        </p:cxnSp>
      </p:grpSp>
      <p:grpSp>
        <p:nvGrpSpPr>
          <p:cNvPr id="328" name="Group 13"/>
          <p:cNvGrpSpPr>
            <a:grpSpLocks/>
          </p:cNvGrpSpPr>
          <p:nvPr/>
        </p:nvGrpSpPr>
        <p:grpSpPr bwMode="auto">
          <a:xfrm>
            <a:off x="5705475" y="2686050"/>
            <a:ext cx="4191000" cy="533400"/>
            <a:chOff x="3120" y="1728"/>
            <a:chExt cx="2640" cy="336"/>
          </a:xfrm>
        </p:grpSpPr>
        <p:sp>
          <p:nvSpPr>
            <p:cNvPr id="329" name="Rectangle 14"/>
            <p:cNvSpPr>
              <a:spLocks noChangeArrowheads="1"/>
            </p:cNvSpPr>
            <p:nvPr/>
          </p:nvSpPr>
          <p:spPr bwMode="auto">
            <a:xfrm>
              <a:off x="3552" y="1728"/>
              <a:ext cx="2208" cy="336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s-ES_tradnl" sz="2000" b="0"/>
                <a:t>Planificar y Sincronizar</a:t>
              </a:r>
              <a:endParaRPr lang="es-ES" sz="2000" b="0"/>
            </a:p>
          </p:txBody>
        </p:sp>
        <p:cxnSp>
          <p:nvCxnSpPr>
            <p:cNvPr id="330" name="AutoShape 15"/>
            <p:cNvCxnSpPr>
              <a:cxnSpLocks noChangeShapeType="1"/>
              <a:stCxn id="329" idx="1"/>
            </p:cNvCxnSpPr>
            <p:nvPr/>
          </p:nvCxnSpPr>
          <p:spPr bwMode="auto">
            <a:xfrm rot="10800000">
              <a:off x="3120" y="1896"/>
              <a:ext cx="432" cy="0"/>
            </a:xfrm>
            <a:prstGeom prst="straightConnector1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miter lim="800000"/>
              <a:headEnd type="triangle" w="med" len="med"/>
              <a:tailEnd/>
            </a:ln>
          </p:spPr>
        </p:cxnSp>
      </p:grpSp>
      <p:grpSp>
        <p:nvGrpSpPr>
          <p:cNvPr id="331" name="Group 16"/>
          <p:cNvGrpSpPr>
            <a:grpSpLocks/>
          </p:cNvGrpSpPr>
          <p:nvPr/>
        </p:nvGrpSpPr>
        <p:grpSpPr bwMode="auto">
          <a:xfrm>
            <a:off x="5705475" y="3676650"/>
            <a:ext cx="4191000" cy="533400"/>
            <a:chOff x="3120" y="2352"/>
            <a:chExt cx="2640" cy="336"/>
          </a:xfrm>
        </p:grpSpPr>
        <p:sp>
          <p:nvSpPr>
            <p:cNvPr id="332" name="Rectangle 17"/>
            <p:cNvSpPr>
              <a:spLocks noChangeArrowheads="1"/>
            </p:cNvSpPr>
            <p:nvPr/>
          </p:nvSpPr>
          <p:spPr bwMode="auto">
            <a:xfrm>
              <a:off x="3552" y="2352"/>
              <a:ext cx="2208" cy="336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s-ES_tradnl" sz="2000" b="0"/>
                <a:t>Objetivos y Recursos</a:t>
              </a:r>
              <a:endParaRPr lang="es-ES" sz="2000" b="0"/>
            </a:p>
          </p:txBody>
        </p:sp>
        <p:cxnSp>
          <p:nvCxnSpPr>
            <p:cNvPr id="333" name="AutoShape 18"/>
            <p:cNvCxnSpPr>
              <a:cxnSpLocks noChangeShapeType="1"/>
              <a:stCxn id="332" idx="1"/>
              <a:endCxn id="320" idx="3"/>
            </p:cNvCxnSpPr>
            <p:nvPr/>
          </p:nvCxnSpPr>
          <p:spPr bwMode="auto">
            <a:xfrm flipH="1" flipV="1">
              <a:off x="3120" y="2514"/>
              <a:ext cx="432" cy="6"/>
            </a:xfrm>
            <a:prstGeom prst="straightConnector1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miter lim="800000"/>
              <a:headEnd type="triangle" w="med" len="med"/>
              <a:tailEnd/>
            </a:ln>
          </p:spPr>
        </p:cxnSp>
      </p:grpSp>
      <p:grpSp>
        <p:nvGrpSpPr>
          <p:cNvPr id="334" name="Group 19"/>
          <p:cNvGrpSpPr>
            <a:grpSpLocks/>
          </p:cNvGrpSpPr>
          <p:nvPr/>
        </p:nvGrpSpPr>
        <p:grpSpPr bwMode="auto">
          <a:xfrm>
            <a:off x="5629275" y="4972050"/>
            <a:ext cx="3886200" cy="533400"/>
            <a:chOff x="3024" y="2856"/>
            <a:chExt cx="2448" cy="336"/>
          </a:xfrm>
        </p:grpSpPr>
        <p:sp>
          <p:nvSpPr>
            <p:cNvPr id="335" name="Rectangle 20"/>
            <p:cNvSpPr>
              <a:spLocks noChangeArrowheads="1"/>
            </p:cNvSpPr>
            <p:nvPr/>
          </p:nvSpPr>
          <p:spPr bwMode="auto">
            <a:xfrm>
              <a:off x="3504" y="2856"/>
              <a:ext cx="1968" cy="336"/>
            </a:xfrm>
            <a:prstGeom prst="rect">
              <a:avLst/>
            </a:prstGeom>
            <a:solidFill>
              <a:srgbClr val="EAF5A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F5A9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000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Comunicación</a:t>
              </a:r>
              <a:endParaRPr lang="es-ES" dirty="0">
                <a:solidFill>
                  <a:srgbClr val="00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336" name="AutoShape 21"/>
            <p:cNvCxnSpPr>
              <a:cxnSpLocks noChangeShapeType="1"/>
              <a:stCxn id="321" idx="3"/>
              <a:endCxn id="335" idx="1"/>
            </p:cNvCxnSpPr>
            <p:nvPr/>
          </p:nvCxnSpPr>
          <p:spPr bwMode="auto">
            <a:xfrm>
              <a:off x="3024" y="3018"/>
              <a:ext cx="480" cy="6"/>
            </a:xfrm>
            <a:prstGeom prst="straightConnector1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miter lim="800000"/>
              <a:headEnd type="triangle" w="med" len="med"/>
              <a:tailEnd/>
            </a:ln>
          </p:spPr>
        </p:cxnSp>
      </p:grpSp>
      <p:grpSp>
        <p:nvGrpSpPr>
          <p:cNvPr id="6" name="Grupo 5"/>
          <p:cNvGrpSpPr/>
          <p:nvPr/>
        </p:nvGrpSpPr>
        <p:grpSpPr>
          <a:xfrm>
            <a:off x="6191250" y="5505450"/>
            <a:ext cx="3525838" cy="1131888"/>
            <a:chOff x="6191250" y="5505450"/>
            <a:chExt cx="3525838" cy="1131888"/>
          </a:xfrm>
        </p:grpSpPr>
        <p:sp>
          <p:nvSpPr>
            <p:cNvPr id="344" name="Rectangle 30"/>
            <p:cNvSpPr>
              <a:spLocks noChangeArrowheads="1"/>
            </p:cNvSpPr>
            <p:nvPr/>
          </p:nvSpPr>
          <p:spPr bwMode="auto">
            <a:xfrm>
              <a:off x="6191250" y="6103938"/>
              <a:ext cx="3525838" cy="533400"/>
            </a:xfrm>
            <a:prstGeom prst="rect">
              <a:avLst/>
            </a:prstGeom>
            <a:solidFill>
              <a:srgbClr val="0066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00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defRPr/>
              </a:pPr>
              <a:r>
                <a:rPr lang="es-ES_tradnl" sz="2000" dirty="0">
                  <a:solidFill>
                    <a:srgbClr val="EAF5A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Protocolos de Interacción</a:t>
              </a:r>
              <a:endParaRPr lang="es-ES" sz="2000" dirty="0">
                <a:solidFill>
                  <a:srgbClr val="EAF5A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345" name="AutoShape 31"/>
            <p:cNvCxnSpPr>
              <a:cxnSpLocks noChangeShapeType="1"/>
              <a:stCxn id="344" idx="0"/>
            </p:cNvCxnSpPr>
            <p:nvPr/>
          </p:nvCxnSpPr>
          <p:spPr bwMode="auto">
            <a:xfrm flipV="1">
              <a:off x="7954169" y="5505450"/>
              <a:ext cx="0" cy="598488"/>
            </a:xfrm>
            <a:prstGeom prst="straightConnector1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  <a:miter lim="800000"/>
              <a:headEnd type="triangle" w="med" len="med"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0922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 animBg="1" autoUpdateAnimBg="0"/>
      <p:bldP spid="317" grpId="0" animBg="1" autoUpdateAnimBg="0"/>
      <p:bldP spid="320" grpId="0" animBg="1" autoUpdateAnimBg="0"/>
      <p:bldP spid="321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Bibliografía</a:t>
            </a:r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815413" y="1629720"/>
            <a:ext cx="10972800" cy="52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1.	</a:t>
            </a:r>
            <a:r>
              <a:rPr lang="es-ES" sz="1800" dirty="0" err="1"/>
              <a:t>Rusell</a:t>
            </a:r>
            <a:r>
              <a:rPr lang="es-ES" sz="1800" dirty="0"/>
              <a:t> N., Inteligencia Artificial: Un Enfoque Moderno, Prentice Hall, 2004.</a:t>
            </a:r>
          </a:p>
          <a:p>
            <a:r>
              <a:rPr lang="es-ES" sz="1800" dirty="0"/>
              <a:t>2.	</a:t>
            </a:r>
            <a:r>
              <a:rPr lang="es-ES" sz="1800" dirty="0" err="1"/>
              <a:t>Ferber</a:t>
            </a:r>
            <a:r>
              <a:rPr lang="es-ES" sz="1800" dirty="0"/>
              <a:t> J., </a:t>
            </a:r>
            <a:r>
              <a:rPr lang="es-ES" sz="1800" dirty="0" err="1"/>
              <a:t>MultiAgent</a:t>
            </a:r>
            <a:r>
              <a:rPr lang="es-ES" sz="1800" dirty="0"/>
              <a:t> </a:t>
            </a:r>
            <a:r>
              <a:rPr lang="es-ES" sz="1800" dirty="0" err="1"/>
              <a:t>Systems</a:t>
            </a:r>
            <a:r>
              <a:rPr lang="es-ES" sz="1800" dirty="0"/>
              <a:t>: </a:t>
            </a:r>
            <a:r>
              <a:rPr lang="es-ES" sz="1800" dirty="0" err="1"/>
              <a:t>an</a:t>
            </a:r>
            <a:r>
              <a:rPr lang="es-ES" sz="1800" dirty="0"/>
              <a:t> </a:t>
            </a:r>
            <a:r>
              <a:rPr lang="es-ES" sz="1800" dirty="0" err="1"/>
              <a:t>Introduction</a:t>
            </a:r>
            <a:r>
              <a:rPr lang="es-ES" sz="1800" dirty="0"/>
              <a:t> to </a:t>
            </a:r>
            <a:r>
              <a:rPr lang="es-ES" sz="1800" dirty="0" err="1"/>
              <a:t>Distributed</a:t>
            </a:r>
            <a:r>
              <a:rPr lang="es-ES" sz="1800" dirty="0"/>
              <a:t> Artificial </a:t>
            </a:r>
            <a:r>
              <a:rPr lang="es-ES" sz="1800" dirty="0" err="1"/>
              <a:t>intelligence</a:t>
            </a:r>
            <a:r>
              <a:rPr lang="es-ES" sz="1800" dirty="0"/>
              <a:t>, Addison Wesley, 1999.</a:t>
            </a:r>
          </a:p>
          <a:p>
            <a:r>
              <a:rPr lang="es-ES" sz="1800" dirty="0"/>
              <a:t>3.	González E., Bustacara C., Desarrollo de Aplicaciones Basadas en Sistemas </a:t>
            </a:r>
            <a:r>
              <a:rPr lang="es-ES" sz="1800" dirty="0" err="1"/>
              <a:t>MultiAgentes</a:t>
            </a:r>
            <a:r>
              <a:rPr lang="es-ES" sz="1800" dirty="0"/>
              <a:t>, Ed. PUJ, 2007.</a:t>
            </a:r>
          </a:p>
          <a:p>
            <a:r>
              <a:rPr lang="es-ES" sz="1800" dirty="0"/>
              <a:t>4.	González E., Robótica Cooperativa, 1era Edición, Editorial PUJ, 2012.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3149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3384468" y="2812021"/>
            <a:ext cx="8456166" cy="1581096"/>
          </a:xfrm>
        </p:spPr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Inteligencia Artificial</a:t>
            </a:r>
          </a:p>
          <a:p>
            <a:r>
              <a:rPr lang="es-ES_tradnl" sz="36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Introducción IA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523785" y="5639886"/>
            <a:ext cx="8656169" cy="10027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Andrea Rueda, PhD – 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rueda-andrea@javeriana.edu.co</a:t>
            </a:r>
            <a:b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Ing. Enrique González, PhD – 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egonzal@javeriana.edu.co</a:t>
            </a:r>
            <a:endParaRPr lang="es-ES_tradnl" b="1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Departamento de Ingeniería de Sistemas</a:t>
            </a:r>
          </a:p>
        </p:txBody>
      </p:sp>
      <p:pic>
        <p:nvPicPr>
          <p:cNvPr id="7" name="Imagen 6" descr="Logo Pontificia Universidad Javeriana">
            <a:extLst>
              <a:ext uri="{FF2B5EF4-FFF2-40B4-BE49-F238E27FC236}">
                <a16:creationId xmlns:a16="http://schemas.microsoft.com/office/drawing/2014/main" id="{E98BD62A-ADA4-0B48-8EEF-239876F26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273" y="23139"/>
            <a:ext cx="4473835" cy="18837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54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 – Introducción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Evolución e Hitos IA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Prospectiva hitos IA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2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Aplicaciones y Perspectivas Máquinas Inteligentes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Ejemplos aplicaciones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28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– Agentes y Sistemas </a:t>
            </a:r>
            <a:r>
              <a:rPr lang="es-CO" altLang="es-CO" sz="4000" b="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Multiagente</a:t>
            </a: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Casos de estudio</a:t>
            </a:r>
          </a:p>
        </p:txBody>
      </p:sp>
    </p:spTree>
    <p:extLst>
      <p:ext uri="{BB962C8B-B14F-4D97-AF65-F5344CB8AC3E}">
        <p14:creationId xmlns:p14="http://schemas.microsoft.com/office/powerpoint/2010/main" val="356771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 – Introducción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– Evolución e Hitos IA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Prospectiva hitos IA</a:t>
            </a: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kumimoji="0" lang="es-CO" altLang="es-CO" sz="28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7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30036" y="583285"/>
            <a:ext cx="71608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Introducción IA - Evolución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66" y="1772817"/>
            <a:ext cx="12290961" cy="5112568"/>
          </a:xfrm>
          <a:prstGeom prst="rect">
            <a:avLst/>
          </a:prstGeom>
        </p:spPr>
      </p:pic>
      <p:sp>
        <p:nvSpPr>
          <p:cNvPr id="7" name="Rectángulo 10"/>
          <p:cNvSpPr/>
          <p:nvPr/>
        </p:nvSpPr>
        <p:spPr>
          <a:xfrm>
            <a:off x="-146950" y="4968406"/>
            <a:ext cx="3638295" cy="810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>
                <a:solidFill>
                  <a:srgbClr val="376092"/>
                </a:solidFill>
              </a:rPr>
              <a:t>IA 1ª Generación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1950-1980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Sistemas Expertos + Planificación</a:t>
            </a:r>
          </a:p>
          <a:p>
            <a:pPr marL="648080" lvl="1" indent="-200024" algn="r" defTabSz="448055">
              <a:lnSpc>
                <a:spcPct val="70000"/>
              </a:lnSpc>
              <a:spcBef>
                <a:spcPts val="400"/>
              </a:spcBef>
              <a:defRPr sz="1800"/>
            </a:pPr>
            <a:r>
              <a:rPr lang="es-ES" b="1" dirty="0">
                <a:solidFill>
                  <a:srgbClr val="7030A0"/>
                </a:solidFill>
              </a:rPr>
              <a:t>Mainframes</a:t>
            </a:r>
          </a:p>
        </p:txBody>
      </p:sp>
      <p:sp>
        <p:nvSpPr>
          <p:cNvPr id="8" name="Rectángulo 10"/>
          <p:cNvSpPr/>
          <p:nvPr/>
        </p:nvSpPr>
        <p:spPr>
          <a:xfrm>
            <a:off x="1508167" y="3961807"/>
            <a:ext cx="4023258" cy="810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>
                <a:solidFill>
                  <a:srgbClr val="376092"/>
                </a:solidFill>
              </a:rPr>
              <a:t>Apps Comerciales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1980-1990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Redes Neuronales – OCR </a:t>
            </a:r>
            <a:r>
              <a:rPr lang="es-ES" b="1" dirty="0" err="1">
                <a:solidFill>
                  <a:srgbClr val="00B050"/>
                </a:solidFill>
              </a:rPr>
              <a:t>Credit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b="1" dirty="0" err="1">
                <a:solidFill>
                  <a:srgbClr val="00B050"/>
                </a:solidFill>
              </a:rPr>
              <a:t>Scoring</a:t>
            </a:r>
            <a:r>
              <a:rPr lang="es-ES" b="1" dirty="0">
                <a:solidFill>
                  <a:srgbClr val="00B050"/>
                </a:solidFill>
              </a:rPr>
              <a:t>  </a:t>
            </a:r>
          </a:p>
          <a:p>
            <a:pPr marL="648080" lvl="1" indent="-200024" algn="r" defTabSz="448055">
              <a:lnSpc>
                <a:spcPct val="70000"/>
              </a:lnSpc>
              <a:spcBef>
                <a:spcPts val="400"/>
              </a:spcBef>
              <a:defRPr sz="1800"/>
            </a:pPr>
            <a:r>
              <a:rPr lang="es-ES" b="1" dirty="0" err="1">
                <a:solidFill>
                  <a:srgbClr val="7030A0"/>
                </a:solidFill>
              </a:rPr>
              <a:t>Minicomputers</a:t>
            </a:r>
            <a:r>
              <a:rPr lang="es-ES" b="1" dirty="0">
                <a:solidFill>
                  <a:srgbClr val="7030A0"/>
                </a:solidFill>
              </a:rPr>
              <a:t> &amp; </a:t>
            </a:r>
            <a:r>
              <a:rPr lang="es-ES" b="1" dirty="0" err="1">
                <a:solidFill>
                  <a:srgbClr val="7030A0"/>
                </a:solidFill>
              </a:rPr>
              <a:t>Workstations</a:t>
            </a:r>
            <a:endParaRPr lang="es-ES" b="1" dirty="0">
              <a:solidFill>
                <a:srgbClr val="7030A0"/>
              </a:solidFill>
            </a:endParaRPr>
          </a:p>
        </p:txBody>
      </p:sp>
      <p:sp>
        <p:nvSpPr>
          <p:cNvPr id="9" name="Rectángulo 10"/>
          <p:cNvSpPr/>
          <p:nvPr/>
        </p:nvSpPr>
        <p:spPr>
          <a:xfrm>
            <a:off x="3933208" y="2955207"/>
            <a:ext cx="3638295" cy="81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>
                <a:solidFill>
                  <a:srgbClr val="376092"/>
                </a:solidFill>
              </a:rPr>
              <a:t>Machine </a:t>
            </a:r>
            <a:r>
              <a:rPr lang="es-ES" sz="2000" b="1" dirty="0" err="1">
                <a:solidFill>
                  <a:srgbClr val="376092"/>
                </a:solidFill>
              </a:rPr>
              <a:t>Learning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1995-2012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Analítica y Big Data</a:t>
            </a:r>
          </a:p>
          <a:p>
            <a:pPr marL="648080" lvl="1" indent="-200024" algn="r" defTabSz="448055">
              <a:lnSpc>
                <a:spcPct val="70000"/>
              </a:lnSpc>
              <a:spcBef>
                <a:spcPts val="4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7030A0"/>
                </a:solidFill>
              </a:rPr>
              <a:t>Servidores y </a:t>
            </a:r>
            <a:r>
              <a:rPr lang="es-ES" b="1" dirty="0" err="1">
                <a:solidFill>
                  <a:srgbClr val="7030A0"/>
                </a:solidFill>
              </a:rPr>
              <a:t>Clústers</a:t>
            </a:r>
            <a:endParaRPr lang="es-ES" b="1" dirty="0">
              <a:solidFill>
                <a:srgbClr val="7030A0"/>
              </a:solidFill>
            </a:endParaRPr>
          </a:p>
        </p:txBody>
      </p:sp>
      <p:sp>
        <p:nvSpPr>
          <p:cNvPr id="10" name="Rectángulo 10"/>
          <p:cNvSpPr/>
          <p:nvPr/>
        </p:nvSpPr>
        <p:spPr>
          <a:xfrm>
            <a:off x="5973288" y="1948607"/>
            <a:ext cx="3638295" cy="810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>
                <a:solidFill>
                  <a:srgbClr val="376092"/>
                </a:solidFill>
              </a:rPr>
              <a:t>Deep </a:t>
            </a:r>
            <a:r>
              <a:rPr lang="es-ES" sz="2000" b="1" dirty="0" err="1">
                <a:solidFill>
                  <a:srgbClr val="376092"/>
                </a:solidFill>
              </a:rPr>
              <a:t>Learning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2012-2025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Sistemas Autónomos - Robótica</a:t>
            </a:r>
          </a:p>
          <a:p>
            <a:pPr marL="648080" lvl="1" indent="-200024" algn="r" defTabSz="448055">
              <a:lnSpc>
                <a:spcPct val="70000"/>
              </a:lnSpc>
              <a:spcBef>
                <a:spcPts val="4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7030A0"/>
                </a:solidFill>
              </a:rPr>
              <a:t>GPU &amp; FPGA  +  TPU &amp; DPU</a:t>
            </a:r>
          </a:p>
        </p:txBody>
      </p:sp>
    </p:spTree>
    <p:extLst>
      <p:ext uri="{BB962C8B-B14F-4D97-AF65-F5344CB8AC3E}">
        <p14:creationId xmlns:p14="http://schemas.microsoft.com/office/powerpoint/2010/main" val="36884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18161" y="583285"/>
            <a:ext cx="72083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Introducción IA - Evolución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66" y="1772817"/>
            <a:ext cx="12290961" cy="5112568"/>
          </a:xfrm>
          <a:prstGeom prst="rect">
            <a:avLst/>
          </a:prstGeom>
        </p:spPr>
      </p:pic>
      <p:sp>
        <p:nvSpPr>
          <p:cNvPr id="7" name="Rectángulo 10"/>
          <p:cNvSpPr/>
          <p:nvPr/>
        </p:nvSpPr>
        <p:spPr>
          <a:xfrm>
            <a:off x="593766" y="4590078"/>
            <a:ext cx="3638295" cy="8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 err="1">
                <a:solidFill>
                  <a:srgbClr val="376092"/>
                </a:solidFill>
              </a:rPr>
              <a:t>Weak</a:t>
            </a:r>
            <a:r>
              <a:rPr lang="es-ES" sz="2000" b="1" dirty="0">
                <a:solidFill>
                  <a:srgbClr val="376092"/>
                </a:solidFill>
              </a:rPr>
              <a:t> IA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1950-2018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Inferior a Capacidades Humanas</a:t>
            </a: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7030A0"/>
                </a:solidFill>
              </a:rPr>
              <a:t>Sistemas Expertos</a:t>
            </a:r>
          </a:p>
        </p:txBody>
      </p:sp>
      <p:sp>
        <p:nvSpPr>
          <p:cNvPr id="9" name="Rectángulo 10"/>
          <p:cNvSpPr/>
          <p:nvPr/>
        </p:nvSpPr>
        <p:spPr>
          <a:xfrm>
            <a:off x="3283527" y="3257416"/>
            <a:ext cx="3638295" cy="8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 err="1">
                <a:solidFill>
                  <a:srgbClr val="376092"/>
                </a:solidFill>
              </a:rPr>
              <a:t>Strong</a:t>
            </a:r>
            <a:r>
              <a:rPr lang="es-ES" sz="2000" b="1" dirty="0">
                <a:solidFill>
                  <a:srgbClr val="376092"/>
                </a:solidFill>
              </a:rPr>
              <a:t> IA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1995-2030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Iguala las Capacidades Humanas</a:t>
            </a: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7030A0"/>
                </a:solidFill>
              </a:rPr>
              <a:t>Vehículos Autónomos</a:t>
            </a:r>
          </a:p>
        </p:txBody>
      </p:sp>
      <p:sp>
        <p:nvSpPr>
          <p:cNvPr id="10" name="Rectángulo 10"/>
          <p:cNvSpPr/>
          <p:nvPr/>
        </p:nvSpPr>
        <p:spPr>
          <a:xfrm>
            <a:off x="5973288" y="1948607"/>
            <a:ext cx="3638295" cy="8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sz="2000" b="1" dirty="0" err="1">
                <a:solidFill>
                  <a:srgbClr val="376092"/>
                </a:solidFill>
              </a:rPr>
              <a:t>Super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 err="1">
                <a:solidFill>
                  <a:srgbClr val="376092"/>
                </a:solidFill>
              </a:rPr>
              <a:t>Intelligence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376092"/>
                </a:solidFill>
                <a:latin typeface="Arial Narrow"/>
              </a:rPr>
              <a:t>→</a:t>
            </a:r>
            <a:r>
              <a:rPr lang="es-ES" sz="2000" b="1" dirty="0">
                <a:solidFill>
                  <a:srgbClr val="376092"/>
                </a:solidFill>
              </a:rPr>
              <a:t> </a:t>
            </a:r>
            <a:r>
              <a:rPr lang="es-ES" sz="2000" b="1" dirty="0">
                <a:solidFill>
                  <a:srgbClr val="C00000"/>
                </a:solidFill>
              </a:rPr>
              <a:t>2012-2050</a:t>
            </a:r>
            <a:endParaRPr lang="es-ES" sz="2000" b="1" dirty="0">
              <a:solidFill>
                <a:srgbClr val="376092"/>
              </a:solidFill>
              <a:latin typeface="Arial Narrow"/>
            </a:endParaRP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00B050"/>
                </a:solidFill>
              </a:rPr>
              <a:t>Supera Ampliamente al Humano</a:t>
            </a:r>
          </a:p>
          <a:p>
            <a:pPr marL="252031" lvl="0" indent="-252031" algn="r" defTabSz="448055">
              <a:lnSpc>
                <a:spcPct val="70000"/>
              </a:lnSpc>
              <a:spcBef>
                <a:spcPts val="500"/>
              </a:spcBef>
              <a:buClr>
                <a:srgbClr val="376092"/>
              </a:buClr>
              <a:defRPr sz="1800"/>
            </a:pPr>
            <a:r>
              <a:rPr lang="es-ES" b="1" dirty="0">
                <a:solidFill>
                  <a:srgbClr val="7030A0"/>
                </a:solidFill>
              </a:rPr>
              <a:t>Tareas Creativas</a:t>
            </a:r>
          </a:p>
        </p:txBody>
      </p:sp>
    </p:spTree>
    <p:extLst>
      <p:ext uri="{BB962C8B-B14F-4D97-AF65-F5344CB8AC3E}">
        <p14:creationId xmlns:p14="http://schemas.microsoft.com/office/powerpoint/2010/main" val="181525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726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Introducción IA - Hitos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0F0D603-6190-DD4C-BDA0-BE81DA1B79EA}"/>
              </a:ext>
            </a:extLst>
          </p:cNvPr>
          <p:cNvSpPr txBox="1"/>
          <p:nvPr/>
        </p:nvSpPr>
        <p:spPr>
          <a:xfrm>
            <a:off x="1267522" y="6098443"/>
            <a:ext cx="965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hlinkClick r:id="rId3"/>
              </a:rPr>
              <a:t>https://view.genial.ly/5f24d699dfd2410db873d9e0</a:t>
            </a:r>
            <a:endParaRPr lang="es-CO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7D790-5139-B844-B742-443D22FA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36" y="1401336"/>
            <a:ext cx="9389328" cy="46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3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Agenda – Introducción 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endParaRPr lang="es-CO" altLang="es-CO" sz="4000" b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sz="4000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Aplicaciones y Perspectivas Inteligencia Artificial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800" b="0" dirty="0">
                <a:solidFill>
                  <a:schemeClr val="accent1">
                    <a:lumMod val="50000"/>
                  </a:schemeClr>
                </a:solidFill>
              </a:rPr>
              <a:t>Taller: Ejemplos aplicaciones</a:t>
            </a:r>
          </a:p>
        </p:txBody>
      </p:sp>
    </p:spTree>
    <p:extLst>
      <p:ext uri="{BB962C8B-B14F-4D97-AF65-F5344CB8AC3E}">
        <p14:creationId xmlns:p14="http://schemas.microsoft.com/office/powerpoint/2010/main" val="122406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964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Introducción IA - Aplicaciones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24147" y="1440156"/>
            <a:ext cx="10544300" cy="542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– Potencialidades Actuales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Planificación y Estrategia </a:t>
            </a:r>
            <a:r>
              <a:rPr kumimoji="0" lang="es-ES" sz="2000" b="0" dirty="0">
                <a:solidFill>
                  <a:schemeClr val="accent1">
                    <a:lumMod val="50000"/>
                  </a:schemeClr>
                </a:solidFill>
              </a:rPr>
              <a:t>→ Juegos de Computador -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Ajedrez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Reconocimiento e Interacción </a:t>
            </a:r>
            <a:r>
              <a:rPr lang="es-ES" sz="2000" dirty="0">
                <a:solidFill>
                  <a:srgbClr val="376092"/>
                </a:solidFill>
              </a:rPr>
              <a:t>→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Visión Artificial – Comprensión Lenguaje Natural – Minería de Texto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Detección de Anomalías </a:t>
            </a:r>
            <a:r>
              <a:rPr lang="es-ES" sz="2000" dirty="0">
                <a:solidFill>
                  <a:srgbClr val="376092"/>
                </a:solidFill>
              </a:rPr>
              <a:t>→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Spam - Fraude - Biometría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Sistemas Adaptativos al Contexto  </a:t>
            </a:r>
            <a:r>
              <a:rPr lang="es-ES" sz="2000" dirty="0">
                <a:solidFill>
                  <a:srgbClr val="376092"/>
                </a:solidFill>
              </a:rPr>
              <a:t>→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Recomendación - Personalización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Optimización y Simulación </a:t>
            </a:r>
            <a:r>
              <a:rPr lang="es-ES" sz="2000" dirty="0">
                <a:solidFill>
                  <a:srgbClr val="376092"/>
                </a:solidFill>
              </a:rPr>
              <a:t>→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Soporte a la Toma de Decisiones – Gestión Estratégica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i="1" dirty="0" err="1">
                <a:solidFill>
                  <a:schemeClr val="accent1">
                    <a:lumMod val="50000"/>
                  </a:schemeClr>
                </a:solidFill>
              </a:rPr>
              <a:t>Scheduling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rgbClr val="376092"/>
                </a:solidFill>
              </a:rPr>
              <a:t>→ </a:t>
            </a: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Planificación Empresarial - Logística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kumimoji="0" lang="es-CO" altLang="es-CO" sz="2000" b="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s-CO" altLang="es-CO" b="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– Proyección a Corto y Mediano Plazo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Herramientas para Diseño con Innovación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Herramientas para Desarrollo de la Creatividad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Reconocimiento y Expresión de Emociones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s-CO" altLang="es-CO" sz="2000" b="0" dirty="0">
                <a:solidFill>
                  <a:schemeClr val="accent1">
                    <a:lumMod val="50000"/>
                  </a:schemeClr>
                </a:solidFill>
              </a:rPr>
              <a:t>Máquinas con Conciencia que soporte el Sentido Ético y Moral</a:t>
            </a:r>
          </a:p>
        </p:txBody>
      </p:sp>
      <p:pic>
        <p:nvPicPr>
          <p:cNvPr id="6" name="Imagen 3" descr="IMG_8529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7396" r="5209" b="4496"/>
          <a:stretch/>
        </p:blipFill>
        <p:spPr>
          <a:xfrm rot="5400000">
            <a:off x="9214987" y="3755554"/>
            <a:ext cx="3257664" cy="21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128" cy="6863135"/>
          </a:xfrm>
        </p:spPr>
      </p:pic>
      <p:sp>
        <p:nvSpPr>
          <p:cNvPr id="31" name="Rectángulo 30"/>
          <p:cNvSpPr/>
          <p:nvPr/>
        </p:nvSpPr>
        <p:spPr>
          <a:xfrm>
            <a:off x="1341912" y="583285"/>
            <a:ext cx="71608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Enfoques Inteligencia Artificial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833725" y="2106875"/>
            <a:ext cx="8450306" cy="3581406"/>
            <a:chOff x="768" y="960"/>
            <a:chExt cx="4992" cy="2016"/>
          </a:xfrm>
          <a:solidFill>
            <a:srgbClr val="FFFF99"/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768" y="960"/>
              <a:ext cx="4992" cy="2016"/>
            </a:xfrm>
            <a:prstGeom prst="roundRect">
              <a:avLst>
                <a:gd name="adj" fmla="val 56"/>
              </a:avLst>
            </a:prstGeom>
            <a:grpFill/>
            <a:ln w="360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768" y="1584"/>
              <a:ext cx="4992" cy="0"/>
            </a:xfrm>
            <a:prstGeom prst="line">
              <a:avLst/>
            </a:prstGeom>
            <a:grpFill/>
            <a:ln w="360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3984" y="960"/>
              <a:ext cx="0" cy="2016"/>
            </a:xfrm>
            <a:prstGeom prst="line">
              <a:avLst/>
            </a:prstGeom>
            <a:grpFill/>
            <a:ln w="360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256" y="960"/>
              <a:ext cx="0" cy="2016"/>
            </a:xfrm>
            <a:prstGeom prst="line">
              <a:avLst/>
            </a:prstGeom>
            <a:grpFill/>
            <a:ln w="360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768" y="2256"/>
              <a:ext cx="4992" cy="0"/>
            </a:xfrm>
            <a:prstGeom prst="line">
              <a:avLst/>
            </a:prstGeom>
            <a:grpFill/>
            <a:ln w="360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276075" y="3719322"/>
            <a:ext cx="1600200" cy="2286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en-GB" sz="2400" b="1" dirty="0" err="1">
                <a:solidFill>
                  <a:srgbClr val="006600"/>
                </a:solidFill>
              </a:rPr>
              <a:t>Actuar</a:t>
            </a:r>
            <a:endParaRPr kumimoji="0" lang="en-GB" sz="2400" b="1" dirty="0">
              <a:solidFill>
                <a:srgbClr val="006600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276075" y="4925152"/>
            <a:ext cx="1600200" cy="2286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en-GB" sz="2400" b="1" dirty="0" err="1">
                <a:solidFill>
                  <a:srgbClr val="006600"/>
                </a:solidFill>
              </a:rPr>
              <a:t>Pensar</a:t>
            </a:r>
            <a:endParaRPr kumimoji="0" lang="en-GB" sz="2400" b="1" dirty="0">
              <a:solidFill>
                <a:srgbClr val="006600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995525" y="2518550"/>
            <a:ext cx="1600200" cy="4572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en-GB" sz="2400" b="1" dirty="0" err="1">
                <a:solidFill>
                  <a:srgbClr val="006600"/>
                </a:solidFill>
              </a:rPr>
              <a:t>Humano</a:t>
            </a:r>
            <a:endParaRPr kumimoji="0" lang="en-GB" sz="2400" b="1" dirty="0">
              <a:solidFill>
                <a:srgbClr val="006600"/>
              </a:solidFill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4690725" y="3471422"/>
            <a:ext cx="2209800" cy="9144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>
                <a:solidFill>
                  <a:srgbClr val="C00000"/>
                </a:solidFill>
              </a:rPr>
              <a:t>IMITAR AL HUMANO</a:t>
            </a:r>
          </a:p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 err="1"/>
              <a:t>Prueba</a:t>
            </a:r>
            <a:r>
              <a:rPr kumimoji="0" lang="en-GB" sz="2000" b="1" dirty="0"/>
              <a:t> de Turing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690725" y="4582252"/>
            <a:ext cx="2209800" cy="9144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>
                <a:solidFill>
                  <a:srgbClr val="CC3300"/>
                </a:solidFill>
              </a:rPr>
              <a:t>COGNITIVO</a:t>
            </a:r>
          </a:p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 err="1"/>
              <a:t>Imitar</a:t>
            </a:r>
            <a:r>
              <a:rPr kumimoji="0" lang="en-GB" sz="2000" b="1" dirty="0"/>
              <a:t> </a:t>
            </a:r>
            <a:r>
              <a:rPr kumimoji="0" lang="en-GB" sz="2000" b="1" dirty="0" err="1"/>
              <a:t>Procesos</a:t>
            </a:r>
            <a:r>
              <a:rPr kumimoji="0" lang="en-GB" sz="2000" b="1" dirty="0"/>
              <a:t> de </a:t>
            </a:r>
            <a:r>
              <a:rPr kumimoji="0" lang="en-GB" sz="2000" b="1" dirty="0" err="1"/>
              <a:t>Pensamiento</a:t>
            </a:r>
            <a:endParaRPr kumimoji="0" lang="en-GB" sz="2000" b="1" dirty="0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8009804" y="2518550"/>
            <a:ext cx="1600200" cy="4572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kumimoji="0" lang="en-GB" sz="2400" b="1" dirty="0" err="1">
                <a:solidFill>
                  <a:srgbClr val="006600"/>
                </a:solidFill>
              </a:rPr>
              <a:t>Racional</a:t>
            </a:r>
            <a:endParaRPr kumimoji="0" lang="en-GB" sz="2400" b="1" dirty="0">
              <a:solidFill>
                <a:srgbClr val="006600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7705004" y="3471422"/>
            <a:ext cx="2209800" cy="9144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>
                <a:solidFill>
                  <a:srgbClr val="CC3300"/>
                </a:solidFill>
              </a:rPr>
              <a:t>AGENTE RACIONAL</a:t>
            </a:r>
          </a:p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 err="1"/>
              <a:t>Alcanzar</a:t>
            </a:r>
            <a:r>
              <a:rPr kumimoji="0" lang="en-GB" sz="2000" b="1" dirty="0"/>
              <a:t> </a:t>
            </a:r>
            <a:r>
              <a:rPr kumimoji="0" lang="en-GB" sz="2000" b="1" dirty="0" err="1"/>
              <a:t>Metas</a:t>
            </a:r>
            <a:endParaRPr kumimoji="0" lang="en-GB" sz="2000" b="1" dirty="0"/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7705004" y="4582252"/>
            <a:ext cx="2209800" cy="914400"/>
          </a:xfrm>
          <a:prstGeom prst="rect">
            <a:avLst/>
          </a:prstGeom>
          <a:noFill/>
          <a:ln w="36000">
            <a:noFill/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>
                <a:solidFill>
                  <a:srgbClr val="CC3300"/>
                </a:solidFill>
              </a:rPr>
              <a:t>RAZONAMIENTO LÓGICO</a:t>
            </a:r>
          </a:p>
          <a:p>
            <a:pPr algn="ctr">
              <a:lnSpc>
                <a:spcPct val="85000"/>
              </a:lnSpc>
              <a:spcBef>
                <a:spcPts val="1125"/>
              </a:spcBef>
            </a:pPr>
            <a:r>
              <a:rPr kumimoji="0" lang="en-GB" sz="2000" b="1" dirty="0" err="1"/>
              <a:t>Inferencias</a:t>
            </a:r>
            <a:endParaRPr kumimoji="0" lang="en-GB" sz="20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B2BCB03-6204-4C42-84EE-C02F5CAC6809}"/>
              </a:ext>
            </a:extLst>
          </p:cNvPr>
          <p:cNvSpPr/>
          <p:nvPr/>
        </p:nvSpPr>
        <p:spPr>
          <a:xfrm>
            <a:off x="1750741" y="2018372"/>
            <a:ext cx="2581908" cy="117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59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8234</TotalTime>
  <Words>633</Words>
  <Application>Microsoft Macintosh PowerPoint</Application>
  <PresentationFormat>Panorámica</PresentationFormat>
  <Paragraphs>186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Arial Narrow</vt:lpstr>
      <vt:lpstr>Calibri</vt:lpstr>
      <vt:lpstr>Calibri Light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wilperiodista86@gmail.com</dc:creator>
  <cp:lastModifiedBy>Andrea Del Pilar Rueda Olarte</cp:lastModifiedBy>
  <cp:revision>286</cp:revision>
  <dcterms:created xsi:type="dcterms:W3CDTF">2017-03-01T15:55:36Z</dcterms:created>
  <dcterms:modified xsi:type="dcterms:W3CDTF">2020-08-03T03:57:44Z</dcterms:modified>
</cp:coreProperties>
</file>